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60" r:id="rId3"/>
    <p:sldId id="258" r:id="rId4"/>
    <p:sldId id="262" r:id="rId5"/>
    <p:sldId id="261" r:id="rId6"/>
    <p:sldId id="263" r:id="rId7"/>
    <p:sldId id="264" r:id="rId8"/>
    <p:sldId id="271" r:id="rId9"/>
    <p:sldId id="270" r:id="rId10"/>
    <p:sldId id="265" r:id="rId11"/>
    <p:sldId id="266" r:id="rId12"/>
    <p:sldId id="26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D9AAD-7B04-C5E1-F015-64D52F693C6A}" v="63" dt="2023-03-27T21:48:07.506"/>
    <p1510:client id="{381418DE-33C2-E9B4-0CAD-ABFF3B7F12EA}" v="1" dt="2023-03-27T03:59:19.451"/>
    <p1510:client id="{44808CA3-3F4F-9803-283B-CFE3D4DA2432}" v="77" dt="2023-03-21T14:43:22.826"/>
    <p1510:client id="{4AC892D1-A3F6-CD57-5830-9F3F17A44798}" v="5" dt="2023-03-20T21:46:44.848"/>
    <p1510:client id="{569479BF-22C8-257E-8A98-FB5BC0B1765A}" v="27" dt="2023-03-21T15:40:08.471"/>
    <p1510:client id="{602E366D-D75E-5132-0393-02273B4A8E99}" v="417" dt="2023-03-20T20:00:19.594"/>
    <p1510:client id="{6E0DCB3C-6C27-F68C-8A42-38CC7F626C6C}" v="1529" dt="2023-03-17T21:53:01.843"/>
    <p1510:client id="{71BAE026-5A66-8550-043E-158FE9265C83}" v="3" dt="2023-03-24T14:05:37.274"/>
    <p1510:client id="{75177DE1-A4D0-1708-50F9-F013D92CD189}" v="7" dt="2023-03-20T22:06:17.275"/>
    <p1510:client id="{81A519BC-B385-07E5-36E9-4BF1A15DF703}" v="3" dt="2023-03-27T16:20:29.452"/>
    <p1510:client id="{B5224AF4-C512-68BD-9113-4731DCDA059F}" v="17" dt="2023-03-27T21:41:08.031"/>
    <p1510:client id="{B9EA9C52-34CD-488C-8993-942E036D9FF4}" v="2" dt="2023-03-20T23:36:06.784"/>
    <p1510:client id="{C9BA20E2-0221-5C89-3B27-B4BDC56A8AB0}" v="84" dt="2023-03-20T02:32:48.720"/>
    <p1510:client id="{D7514A31-8E45-D105-AC38-796F35BE0F4D}" v="89" dt="2023-03-26T18:17:03.321"/>
    <p1510:client id="{E973536E-0236-7F17-B42C-8277F434D3EA}" v="9" dt="2023-03-20T23:11:40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2A0213-5D7B-4591-A24C-BE4B7C5B80B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DF2E2D3-6598-4C97-92C5-DB44E45C8EC8}">
      <dgm:prSet/>
      <dgm:spPr/>
      <dgm:t>
        <a:bodyPr/>
        <a:lstStyle/>
        <a:p>
          <a:r>
            <a:rPr lang="en-US"/>
            <a:t>Exploring Visual Programming to create an interactive Flappy Bird game.</a:t>
          </a:r>
        </a:p>
      </dgm:t>
    </dgm:pt>
    <dgm:pt modelId="{4117887E-D36D-4823-B345-FECFFA58ED45}" type="parTrans" cxnId="{B68F7368-DBD3-4526-AB8C-29D2B7616316}">
      <dgm:prSet/>
      <dgm:spPr/>
      <dgm:t>
        <a:bodyPr/>
        <a:lstStyle/>
        <a:p>
          <a:endParaRPr lang="en-US"/>
        </a:p>
      </dgm:t>
    </dgm:pt>
    <dgm:pt modelId="{27CA5668-0A8E-40FB-9603-782741BC1FE8}" type="sibTrans" cxnId="{B68F7368-DBD3-4526-AB8C-29D2B7616316}">
      <dgm:prSet/>
      <dgm:spPr/>
      <dgm:t>
        <a:bodyPr/>
        <a:lstStyle/>
        <a:p>
          <a:endParaRPr lang="en-US"/>
        </a:p>
      </dgm:t>
    </dgm:pt>
    <dgm:pt modelId="{3B0D3D6B-8602-485E-958B-7CF787BBEECE}">
      <dgm:prSet/>
      <dgm:spPr/>
      <dgm:t>
        <a:bodyPr/>
        <a:lstStyle/>
        <a:p>
          <a:r>
            <a:rPr lang="en-US"/>
            <a:t>The game will require players/user to navigate the bird through obstacles using their voice pitch/gain. </a:t>
          </a:r>
        </a:p>
      </dgm:t>
    </dgm:pt>
    <dgm:pt modelId="{6D14DB87-BE1A-4F32-BF64-78FCFDB7F797}" type="parTrans" cxnId="{5D60C19B-2748-435D-AA41-637C4E1D0C8C}">
      <dgm:prSet/>
      <dgm:spPr/>
      <dgm:t>
        <a:bodyPr/>
        <a:lstStyle/>
        <a:p>
          <a:endParaRPr lang="en-US"/>
        </a:p>
      </dgm:t>
    </dgm:pt>
    <dgm:pt modelId="{B215A025-A3CC-4390-A751-E741CAB8C626}" type="sibTrans" cxnId="{5D60C19B-2748-435D-AA41-637C4E1D0C8C}">
      <dgm:prSet/>
      <dgm:spPr/>
      <dgm:t>
        <a:bodyPr/>
        <a:lstStyle/>
        <a:p>
          <a:endParaRPr lang="en-US"/>
        </a:p>
      </dgm:t>
    </dgm:pt>
    <dgm:pt modelId="{6476498F-3031-42BC-AE6B-C233E03AFC5F}">
      <dgm:prSet/>
      <dgm:spPr/>
      <dgm:t>
        <a:bodyPr/>
        <a:lstStyle/>
        <a:p>
          <a:r>
            <a:rPr lang="en-US"/>
            <a:t>We also plan to provide a navigation option via Keyboard key press additionally. We will implement a score sheet, where the user/player will be able to see their achieved score.</a:t>
          </a:r>
        </a:p>
      </dgm:t>
    </dgm:pt>
    <dgm:pt modelId="{2BE3339F-23AA-4FC8-B4F6-891BA827180B}" type="parTrans" cxnId="{8E537150-9E0E-4274-AA0B-94FA056AD8C4}">
      <dgm:prSet/>
      <dgm:spPr/>
      <dgm:t>
        <a:bodyPr/>
        <a:lstStyle/>
        <a:p>
          <a:endParaRPr lang="en-US"/>
        </a:p>
      </dgm:t>
    </dgm:pt>
    <dgm:pt modelId="{4BDA4DF3-3970-4C9B-8C6C-98AC8C73ED9D}" type="sibTrans" cxnId="{8E537150-9E0E-4274-AA0B-94FA056AD8C4}">
      <dgm:prSet/>
      <dgm:spPr/>
      <dgm:t>
        <a:bodyPr/>
        <a:lstStyle/>
        <a:p>
          <a:endParaRPr lang="en-US"/>
        </a:p>
      </dgm:t>
    </dgm:pt>
    <dgm:pt modelId="{A73EF786-8F7D-400D-9523-3E2D19151971}">
      <dgm:prSet/>
      <dgm:spPr/>
      <dgm:t>
        <a:bodyPr/>
        <a:lstStyle/>
        <a:p>
          <a:r>
            <a:rPr lang="en-US"/>
            <a:t>If the bird gets hit with an obstacle, then the game is over and need to restart.</a:t>
          </a:r>
        </a:p>
      </dgm:t>
    </dgm:pt>
    <dgm:pt modelId="{751C3FAE-DC80-4BE4-A61A-B97369D9397D}" type="parTrans" cxnId="{5815639C-E7B0-4C6E-9F9A-FCAE242A09EC}">
      <dgm:prSet/>
      <dgm:spPr/>
      <dgm:t>
        <a:bodyPr/>
        <a:lstStyle/>
        <a:p>
          <a:endParaRPr lang="en-US"/>
        </a:p>
      </dgm:t>
    </dgm:pt>
    <dgm:pt modelId="{DA5569B3-A2FD-4A99-82DE-B5699AADE85C}" type="sibTrans" cxnId="{5815639C-E7B0-4C6E-9F9A-FCAE242A09EC}">
      <dgm:prSet/>
      <dgm:spPr/>
      <dgm:t>
        <a:bodyPr/>
        <a:lstStyle/>
        <a:p>
          <a:endParaRPr lang="en-US"/>
        </a:p>
      </dgm:t>
    </dgm:pt>
    <dgm:pt modelId="{A13BD0BD-DC48-4166-BF9B-B7808962008B}" type="pres">
      <dgm:prSet presAssocID="{322A0213-5D7B-4591-A24C-BE4B7C5B80B4}" presName="vert0" presStyleCnt="0">
        <dgm:presLayoutVars>
          <dgm:dir/>
          <dgm:animOne val="branch"/>
          <dgm:animLvl val="lvl"/>
        </dgm:presLayoutVars>
      </dgm:prSet>
      <dgm:spPr/>
    </dgm:pt>
    <dgm:pt modelId="{A280D86F-5D71-4A29-8315-6EF940A72234}" type="pres">
      <dgm:prSet presAssocID="{5DF2E2D3-6598-4C97-92C5-DB44E45C8EC8}" presName="thickLine" presStyleLbl="alignNode1" presStyleIdx="0" presStyleCnt="4"/>
      <dgm:spPr/>
    </dgm:pt>
    <dgm:pt modelId="{BA3810AA-F027-4E06-9C20-D5C7236E5501}" type="pres">
      <dgm:prSet presAssocID="{5DF2E2D3-6598-4C97-92C5-DB44E45C8EC8}" presName="horz1" presStyleCnt="0"/>
      <dgm:spPr/>
    </dgm:pt>
    <dgm:pt modelId="{814971ED-C989-40ED-8F62-8E8EE8C36593}" type="pres">
      <dgm:prSet presAssocID="{5DF2E2D3-6598-4C97-92C5-DB44E45C8EC8}" presName="tx1" presStyleLbl="revTx" presStyleIdx="0" presStyleCnt="4"/>
      <dgm:spPr/>
    </dgm:pt>
    <dgm:pt modelId="{C334B7E3-06BD-4473-8518-8D65CEAB7BE2}" type="pres">
      <dgm:prSet presAssocID="{5DF2E2D3-6598-4C97-92C5-DB44E45C8EC8}" presName="vert1" presStyleCnt="0"/>
      <dgm:spPr/>
    </dgm:pt>
    <dgm:pt modelId="{E1A4C1B8-3CB1-4E99-87DF-56B53A0ABA27}" type="pres">
      <dgm:prSet presAssocID="{3B0D3D6B-8602-485E-958B-7CF787BBEECE}" presName="thickLine" presStyleLbl="alignNode1" presStyleIdx="1" presStyleCnt="4"/>
      <dgm:spPr/>
    </dgm:pt>
    <dgm:pt modelId="{C37987C1-DB2A-4F58-9D97-8EEF94871849}" type="pres">
      <dgm:prSet presAssocID="{3B0D3D6B-8602-485E-958B-7CF787BBEECE}" presName="horz1" presStyleCnt="0"/>
      <dgm:spPr/>
    </dgm:pt>
    <dgm:pt modelId="{BC36469A-D866-403D-B86D-80EAAF6B373A}" type="pres">
      <dgm:prSet presAssocID="{3B0D3D6B-8602-485E-958B-7CF787BBEECE}" presName="tx1" presStyleLbl="revTx" presStyleIdx="1" presStyleCnt="4"/>
      <dgm:spPr/>
    </dgm:pt>
    <dgm:pt modelId="{F7C44887-E183-421B-A8D6-DAD33758891D}" type="pres">
      <dgm:prSet presAssocID="{3B0D3D6B-8602-485E-958B-7CF787BBEECE}" presName="vert1" presStyleCnt="0"/>
      <dgm:spPr/>
    </dgm:pt>
    <dgm:pt modelId="{8D0E1BA0-1580-4B6C-BA85-7EFD027307E5}" type="pres">
      <dgm:prSet presAssocID="{6476498F-3031-42BC-AE6B-C233E03AFC5F}" presName="thickLine" presStyleLbl="alignNode1" presStyleIdx="2" presStyleCnt="4"/>
      <dgm:spPr/>
    </dgm:pt>
    <dgm:pt modelId="{BBF667E6-68FA-4727-943E-ABED78D61623}" type="pres">
      <dgm:prSet presAssocID="{6476498F-3031-42BC-AE6B-C233E03AFC5F}" presName="horz1" presStyleCnt="0"/>
      <dgm:spPr/>
    </dgm:pt>
    <dgm:pt modelId="{D571B539-EB22-4A94-94A2-676F583A1D33}" type="pres">
      <dgm:prSet presAssocID="{6476498F-3031-42BC-AE6B-C233E03AFC5F}" presName="tx1" presStyleLbl="revTx" presStyleIdx="2" presStyleCnt="4"/>
      <dgm:spPr/>
    </dgm:pt>
    <dgm:pt modelId="{E77692B1-60FA-4ECC-B68A-1E8D72F46A69}" type="pres">
      <dgm:prSet presAssocID="{6476498F-3031-42BC-AE6B-C233E03AFC5F}" presName="vert1" presStyleCnt="0"/>
      <dgm:spPr/>
    </dgm:pt>
    <dgm:pt modelId="{A2F74026-1228-49BE-A9C0-C7877A488088}" type="pres">
      <dgm:prSet presAssocID="{A73EF786-8F7D-400D-9523-3E2D19151971}" presName="thickLine" presStyleLbl="alignNode1" presStyleIdx="3" presStyleCnt="4"/>
      <dgm:spPr/>
    </dgm:pt>
    <dgm:pt modelId="{9D45FE9F-60E4-42A2-B8FA-670D4C832D01}" type="pres">
      <dgm:prSet presAssocID="{A73EF786-8F7D-400D-9523-3E2D19151971}" presName="horz1" presStyleCnt="0"/>
      <dgm:spPr/>
    </dgm:pt>
    <dgm:pt modelId="{EFA83C88-D7DB-4AD6-BD93-34FBCCE2298F}" type="pres">
      <dgm:prSet presAssocID="{A73EF786-8F7D-400D-9523-3E2D19151971}" presName="tx1" presStyleLbl="revTx" presStyleIdx="3" presStyleCnt="4"/>
      <dgm:spPr/>
    </dgm:pt>
    <dgm:pt modelId="{DDDDDF7A-5188-4AD0-B6BE-69A896F52113}" type="pres">
      <dgm:prSet presAssocID="{A73EF786-8F7D-400D-9523-3E2D19151971}" presName="vert1" presStyleCnt="0"/>
      <dgm:spPr/>
    </dgm:pt>
  </dgm:ptLst>
  <dgm:cxnLst>
    <dgm:cxn modelId="{7A9AC219-07B9-4832-9585-620079B2F7DA}" type="presOf" srcId="{6476498F-3031-42BC-AE6B-C233E03AFC5F}" destId="{D571B539-EB22-4A94-94A2-676F583A1D33}" srcOrd="0" destOrd="0" presId="urn:microsoft.com/office/officeart/2008/layout/LinedList"/>
    <dgm:cxn modelId="{B68F7368-DBD3-4526-AB8C-29D2B7616316}" srcId="{322A0213-5D7B-4591-A24C-BE4B7C5B80B4}" destId="{5DF2E2D3-6598-4C97-92C5-DB44E45C8EC8}" srcOrd="0" destOrd="0" parTransId="{4117887E-D36D-4823-B345-FECFFA58ED45}" sibTransId="{27CA5668-0A8E-40FB-9603-782741BC1FE8}"/>
    <dgm:cxn modelId="{437C884F-7554-4B22-8781-EB6071D9FDC3}" type="presOf" srcId="{5DF2E2D3-6598-4C97-92C5-DB44E45C8EC8}" destId="{814971ED-C989-40ED-8F62-8E8EE8C36593}" srcOrd="0" destOrd="0" presId="urn:microsoft.com/office/officeart/2008/layout/LinedList"/>
    <dgm:cxn modelId="{8E537150-9E0E-4274-AA0B-94FA056AD8C4}" srcId="{322A0213-5D7B-4591-A24C-BE4B7C5B80B4}" destId="{6476498F-3031-42BC-AE6B-C233E03AFC5F}" srcOrd="2" destOrd="0" parTransId="{2BE3339F-23AA-4FC8-B4F6-891BA827180B}" sibTransId="{4BDA4DF3-3970-4C9B-8C6C-98AC8C73ED9D}"/>
    <dgm:cxn modelId="{E29BE096-FD2A-4CA1-B6E1-6989FE0ECBAE}" type="presOf" srcId="{3B0D3D6B-8602-485E-958B-7CF787BBEECE}" destId="{BC36469A-D866-403D-B86D-80EAAF6B373A}" srcOrd="0" destOrd="0" presId="urn:microsoft.com/office/officeart/2008/layout/LinedList"/>
    <dgm:cxn modelId="{5D60C19B-2748-435D-AA41-637C4E1D0C8C}" srcId="{322A0213-5D7B-4591-A24C-BE4B7C5B80B4}" destId="{3B0D3D6B-8602-485E-958B-7CF787BBEECE}" srcOrd="1" destOrd="0" parTransId="{6D14DB87-BE1A-4F32-BF64-78FCFDB7F797}" sibTransId="{B215A025-A3CC-4390-A751-E741CAB8C626}"/>
    <dgm:cxn modelId="{5815639C-E7B0-4C6E-9F9A-FCAE242A09EC}" srcId="{322A0213-5D7B-4591-A24C-BE4B7C5B80B4}" destId="{A73EF786-8F7D-400D-9523-3E2D19151971}" srcOrd="3" destOrd="0" parTransId="{751C3FAE-DC80-4BE4-A61A-B97369D9397D}" sibTransId="{DA5569B3-A2FD-4A99-82DE-B5699AADE85C}"/>
    <dgm:cxn modelId="{323EB0B1-F6D2-45E3-823B-0265C40A2C32}" type="presOf" srcId="{322A0213-5D7B-4591-A24C-BE4B7C5B80B4}" destId="{A13BD0BD-DC48-4166-BF9B-B7808962008B}" srcOrd="0" destOrd="0" presId="urn:microsoft.com/office/officeart/2008/layout/LinedList"/>
    <dgm:cxn modelId="{FE2577BA-6618-4958-9B73-9D9B1B79A34F}" type="presOf" srcId="{A73EF786-8F7D-400D-9523-3E2D19151971}" destId="{EFA83C88-D7DB-4AD6-BD93-34FBCCE2298F}" srcOrd="0" destOrd="0" presId="urn:microsoft.com/office/officeart/2008/layout/LinedList"/>
    <dgm:cxn modelId="{2712960A-4F61-4B5C-A461-3CCB6948EF48}" type="presParOf" srcId="{A13BD0BD-DC48-4166-BF9B-B7808962008B}" destId="{A280D86F-5D71-4A29-8315-6EF940A72234}" srcOrd="0" destOrd="0" presId="urn:microsoft.com/office/officeart/2008/layout/LinedList"/>
    <dgm:cxn modelId="{1E16437B-559D-466B-B788-AEEF7F437824}" type="presParOf" srcId="{A13BD0BD-DC48-4166-BF9B-B7808962008B}" destId="{BA3810AA-F027-4E06-9C20-D5C7236E5501}" srcOrd="1" destOrd="0" presId="urn:microsoft.com/office/officeart/2008/layout/LinedList"/>
    <dgm:cxn modelId="{52DE45C0-AD9F-4C52-9912-E7D8FB4D3E42}" type="presParOf" srcId="{BA3810AA-F027-4E06-9C20-D5C7236E5501}" destId="{814971ED-C989-40ED-8F62-8E8EE8C36593}" srcOrd="0" destOrd="0" presId="urn:microsoft.com/office/officeart/2008/layout/LinedList"/>
    <dgm:cxn modelId="{E7E8BCC0-177C-4E4E-94FA-F1F2087634F4}" type="presParOf" srcId="{BA3810AA-F027-4E06-9C20-D5C7236E5501}" destId="{C334B7E3-06BD-4473-8518-8D65CEAB7BE2}" srcOrd="1" destOrd="0" presId="urn:microsoft.com/office/officeart/2008/layout/LinedList"/>
    <dgm:cxn modelId="{FB6667D1-F65D-44B8-BA37-C1945C8C691F}" type="presParOf" srcId="{A13BD0BD-DC48-4166-BF9B-B7808962008B}" destId="{E1A4C1B8-3CB1-4E99-87DF-56B53A0ABA27}" srcOrd="2" destOrd="0" presId="urn:microsoft.com/office/officeart/2008/layout/LinedList"/>
    <dgm:cxn modelId="{09DB01CB-7010-47D1-9579-70EF4D0B7C73}" type="presParOf" srcId="{A13BD0BD-DC48-4166-BF9B-B7808962008B}" destId="{C37987C1-DB2A-4F58-9D97-8EEF94871849}" srcOrd="3" destOrd="0" presId="urn:microsoft.com/office/officeart/2008/layout/LinedList"/>
    <dgm:cxn modelId="{75AABC5A-5844-4BFB-8750-03E0C981A840}" type="presParOf" srcId="{C37987C1-DB2A-4F58-9D97-8EEF94871849}" destId="{BC36469A-D866-403D-B86D-80EAAF6B373A}" srcOrd="0" destOrd="0" presId="urn:microsoft.com/office/officeart/2008/layout/LinedList"/>
    <dgm:cxn modelId="{33F4297B-82AB-46FD-833E-798E33CCD49E}" type="presParOf" srcId="{C37987C1-DB2A-4F58-9D97-8EEF94871849}" destId="{F7C44887-E183-421B-A8D6-DAD33758891D}" srcOrd="1" destOrd="0" presId="urn:microsoft.com/office/officeart/2008/layout/LinedList"/>
    <dgm:cxn modelId="{52424350-7347-4B58-851D-32AD49F89F9B}" type="presParOf" srcId="{A13BD0BD-DC48-4166-BF9B-B7808962008B}" destId="{8D0E1BA0-1580-4B6C-BA85-7EFD027307E5}" srcOrd="4" destOrd="0" presId="urn:microsoft.com/office/officeart/2008/layout/LinedList"/>
    <dgm:cxn modelId="{C5DDCF60-0564-484D-A914-36EEF79952FE}" type="presParOf" srcId="{A13BD0BD-DC48-4166-BF9B-B7808962008B}" destId="{BBF667E6-68FA-4727-943E-ABED78D61623}" srcOrd="5" destOrd="0" presId="urn:microsoft.com/office/officeart/2008/layout/LinedList"/>
    <dgm:cxn modelId="{26ED04CA-812C-4CB9-9AF4-2D3B1C695C48}" type="presParOf" srcId="{BBF667E6-68FA-4727-943E-ABED78D61623}" destId="{D571B539-EB22-4A94-94A2-676F583A1D33}" srcOrd="0" destOrd="0" presId="urn:microsoft.com/office/officeart/2008/layout/LinedList"/>
    <dgm:cxn modelId="{EDF9408D-8870-4E7C-A156-0BBD0087CDF0}" type="presParOf" srcId="{BBF667E6-68FA-4727-943E-ABED78D61623}" destId="{E77692B1-60FA-4ECC-B68A-1E8D72F46A69}" srcOrd="1" destOrd="0" presId="urn:microsoft.com/office/officeart/2008/layout/LinedList"/>
    <dgm:cxn modelId="{1CFF9B47-D014-4D41-B7DA-1384933C59C6}" type="presParOf" srcId="{A13BD0BD-DC48-4166-BF9B-B7808962008B}" destId="{A2F74026-1228-49BE-A9C0-C7877A488088}" srcOrd="6" destOrd="0" presId="urn:microsoft.com/office/officeart/2008/layout/LinedList"/>
    <dgm:cxn modelId="{FAE7FCA0-917F-44CB-A8E9-F507EDF983FF}" type="presParOf" srcId="{A13BD0BD-DC48-4166-BF9B-B7808962008B}" destId="{9D45FE9F-60E4-42A2-B8FA-670D4C832D01}" srcOrd="7" destOrd="0" presId="urn:microsoft.com/office/officeart/2008/layout/LinedList"/>
    <dgm:cxn modelId="{D1C9AE9F-4491-41D0-A868-8DE8B243B841}" type="presParOf" srcId="{9D45FE9F-60E4-42A2-B8FA-670D4C832D01}" destId="{EFA83C88-D7DB-4AD6-BD93-34FBCCE2298F}" srcOrd="0" destOrd="0" presId="urn:microsoft.com/office/officeart/2008/layout/LinedList"/>
    <dgm:cxn modelId="{435AFFBC-03C9-4DA3-BC9C-2888C2497FEA}" type="presParOf" srcId="{9D45FE9F-60E4-42A2-B8FA-670D4C832D01}" destId="{DDDDDF7A-5188-4AD0-B6BE-69A896F521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F127F4-0C37-4D18-B57C-6DABC1E707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975D6D-B1A1-4193-92DD-E7E1791EF5C4}">
      <dgm:prSet/>
      <dgm:spPr/>
      <dgm:t>
        <a:bodyPr/>
        <a:lstStyle/>
        <a:p>
          <a:r>
            <a:rPr lang="en-US" b="1" dirty="0"/>
            <a:t>Game mechanics:</a:t>
          </a:r>
          <a:endParaRPr lang="en-US" dirty="0"/>
        </a:p>
      </dgm:t>
    </dgm:pt>
    <dgm:pt modelId="{DBCCB0C6-FF6C-4081-9579-90454EB8F12F}" type="parTrans" cxnId="{B4F4D2EA-0B0E-48F0-80AB-B767B31CD0B8}">
      <dgm:prSet/>
      <dgm:spPr/>
      <dgm:t>
        <a:bodyPr/>
        <a:lstStyle/>
        <a:p>
          <a:endParaRPr lang="en-US"/>
        </a:p>
      </dgm:t>
    </dgm:pt>
    <dgm:pt modelId="{F898B562-3845-4C7B-92EB-0F530A98A5C8}" type="sibTrans" cxnId="{B4F4D2EA-0B0E-48F0-80AB-B767B31CD0B8}">
      <dgm:prSet/>
      <dgm:spPr/>
      <dgm:t>
        <a:bodyPr/>
        <a:lstStyle/>
        <a:p>
          <a:endParaRPr lang="en-US"/>
        </a:p>
      </dgm:t>
    </dgm:pt>
    <dgm:pt modelId="{E6F66FBE-0D78-45F6-A082-5752606C65C6}">
      <dgm:prSet/>
      <dgm:spPr/>
      <dgm:t>
        <a:bodyPr/>
        <a:lstStyle/>
        <a:p>
          <a:r>
            <a:rPr lang="en-US" b="1" u="none" dirty="0"/>
            <a:t>Background</a:t>
          </a:r>
          <a:r>
            <a:rPr lang="en-US" dirty="0"/>
            <a:t>: A side scrolling background image to display the game's background.</a:t>
          </a:r>
        </a:p>
      </dgm:t>
    </dgm:pt>
    <dgm:pt modelId="{9E11B5BD-95BE-4092-9512-7C190FE07510}" type="parTrans" cxnId="{92051B4B-2B40-4CEF-A5FD-C129F7BCF556}">
      <dgm:prSet/>
      <dgm:spPr/>
      <dgm:t>
        <a:bodyPr/>
        <a:lstStyle/>
        <a:p>
          <a:endParaRPr lang="en-US"/>
        </a:p>
      </dgm:t>
    </dgm:pt>
    <dgm:pt modelId="{4A68A886-C2BF-44AB-AB83-AAC1AFC4D8F4}" type="sibTrans" cxnId="{92051B4B-2B40-4CEF-A5FD-C129F7BCF556}">
      <dgm:prSet/>
      <dgm:spPr/>
      <dgm:t>
        <a:bodyPr/>
        <a:lstStyle/>
        <a:p>
          <a:endParaRPr lang="en-US"/>
        </a:p>
      </dgm:t>
    </dgm:pt>
    <dgm:pt modelId="{E4E6AC52-32B8-448F-BD46-8FE42A0457AC}">
      <dgm:prSet/>
      <dgm:spPr/>
      <dgm:t>
        <a:bodyPr/>
        <a:lstStyle/>
        <a:p>
          <a:r>
            <a:rPr lang="en-US" b="1" dirty="0"/>
            <a:t>Bird Sprite</a:t>
          </a:r>
          <a:r>
            <a:rPr lang="en-US" dirty="0"/>
            <a:t>: A Sprite that represents the player-controlled bird.</a:t>
          </a:r>
        </a:p>
      </dgm:t>
    </dgm:pt>
    <dgm:pt modelId="{D2B6FDBA-A2B4-4EAE-A957-5C49C07C4DB7}" type="parTrans" cxnId="{3B832ABF-DF2E-41AC-BEC8-3F4ACD353674}">
      <dgm:prSet/>
      <dgm:spPr/>
      <dgm:t>
        <a:bodyPr/>
        <a:lstStyle/>
        <a:p>
          <a:endParaRPr lang="en-US"/>
        </a:p>
      </dgm:t>
    </dgm:pt>
    <dgm:pt modelId="{24AEF64E-8244-49FE-9630-9AF70F656614}" type="sibTrans" cxnId="{3B832ABF-DF2E-41AC-BEC8-3F4ACD353674}">
      <dgm:prSet/>
      <dgm:spPr/>
      <dgm:t>
        <a:bodyPr/>
        <a:lstStyle/>
        <a:p>
          <a:endParaRPr lang="en-US"/>
        </a:p>
      </dgm:t>
    </dgm:pt>
    <dgm:pt modelId="{89BC41DE-644A-4F34-A466-A2AFF119A1DD}">
      <dgm:prSet/>
      <dgm:spPr/>
      <dgm:t>
        <a:bodyPr/>
        <a:lstStyle/>
        <a:p>
          <a:r>
            <a:rPr lang="en-US" b="1" dirty="0"/>
            <a:t>Pipe Sprite</a:t>
          </a:r>
          <a:r>
            <a:rPr lang="en-US" dirty="0"/>
            <a:t>: A Sprite that represents the pipes/obstacles that the bird must navigate through.</a:t>
          </a:r>
        </a:p>
      </dgm:t>
    </dgm:pt>
    <dgm:pt modelId="{FCA9E35A-25D2-4099-97C5-BA02711C87DC}" type="parTrans" cxnId="{1A47FFFB-9C68-420C-8E1A-0DF508172792}">
      <dgm:prSet/>
      <dgm:spPr/>
      <dgm:t>
        <a:bodyPr/>
        <a:lstStyle/>
        <a:p>
          <a:endParaRPr lang="en-US"/>
        </a:p>
      </dgm:t>
    </dgm:pt>
    <dgm:pt modelId="{EFFB01DF-0F9B-40E7-9F5B-AF001EC378C9}" type="sibTrans" cxnId="{1A47FFFB-9C68-420C-8E1A-0DF508172792}">
      <dgm:prSet/>
      <dgm:spPr/>
      <dgm:t>
        <a:bodyPr/>
        <a:lstStyle/>
        <a:p>
          <a:endParaRPr lang="en-US"/>
        </a:p>
      </dgm:t>
    </dgm:pt>
    <dgm:pt modelId="{76A8C76E-FF35-4BC2-AA29-FD83D66E1E5E}">
      <dgm:prSet/>
      <dgm:spPr/>
      <dgm:t>
        <a:bodyPr/>
        <a:lstStyle/>
        <a:p>
          <a:r>
            <a:rPr lang="en-US" b="1" dirty="0"/>
            <a:t>Score Counter</a:t>
          </a:r>
          <a:r>
            <a:rPr lang="en-US" dirty="0"/>
            <a:t>: A counter that keeps track of the Players/Users score.</a:t>
          </a:r>
        </a:p>
      </dgm:t>
    </dgm:pt>
    <dgm:pt modelId="{A36EF8A1-753C-4799-9E28-24A8D5A58A8C}" type="parTrans" cxnId="{B505CE9E-78A9-4948-B224-72195397F15C}">
      <dgm:prSet/>
      <dgm:spPr/>
      <dgm:t>
        <a:bodyPr/>
        <a:lstStyle/>
        <a:p>
          <a:endParaRPr lang="en-US"/>
        </a:p>
      </dgm:t>
    </dgm:pt>
    <dgm:pt modelId="{91385343-641B-4A97-A6F7-E9FF5489FD3F}" type="sibTrans" cxnId="{B505CE9E-78A9-4948-B224-72195397F15C}">
      <dgm:prSet/>
      <dgm:spPr/>
      <dgm:t>
        <a:bodyPr/>
        <a:lstStyle/>
        <a:p>
          <a:endParaRPr lang="en-US"/>
        </a:p>
      </dgm:t>
    </dgm:pt>
    <dgm:pt modelId="{121F6BE1-970C-4422-AF22-7E8A1621BD3F}" type="pres">
      <dgm:prSet presAssocID="{66F127F4-0C37-4D18-B57C-6DABC1E70772}" presName="linear" presStyleCnt="0">
        <dgm:presLayoutVars>
          <dgm:animLvl val="lvl"/>
          <dgm:resizeHandles val="exact"/>
        </dgm:presLayoutVars>
      </dgm:prSet>
      <dgm:spPr/>
    </dgm:pt>
    <dgm:pt modelId="{D52B06AB-78D2-43E6-A9AA-FDCAC957D88C}" type="pres">
      <dgm:prSet presAssocID="{39975D6D-B1A1-4193-92DD-E7E1791EF5C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C5175B3-1C7B-45E5-A10B-BDAFCCD834B2}" type="pres">
      <dgm:prSet presAssocID="{39975D6D-B1A1-4193-92DD-E7E1791EF5C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2051B4B-2B40-4CEF-A5FD-C129F7BCF556}" srcId="{39975D6D-B1A1-4193-92DD-E7E1791EF5C4}" destId="{E6F66FBE-0D78-45F6-A082-5752606C65C6}" srcOrd="0" destOrd="0" parTransId="{9E11B5BD-95BE-4092-9512-7C190FE07510}" sibTransId="{4A68A886-C2BF-44AB-AB83-AAC1AFC4D8F4}"/>
    <dgm:cxn modelId="{464EE672-A341-42F2-A5BC-6609E047FB33}" type="presOf" srcId="{E6F66FBE-0D78-45F6-A082-5752606C65C6}" destId="{CC5175B3-1C7B-45E5-A10B-BDAFCCD834B2}" srcOrd="0" destOrd="0" presId="urn:microsoft.com/office/officeart/2005/8/layout/vList2"/>
    <dgm:cxn modelId="{8BCE1475-E237-43E7-8BDE-7E5FCBB22CFC}" type="presOf" srcId="{39975D6D-B1A1-4193-92DD-E7E1791EF5C4}" destId="{D52B06AB-78D2-43E6-A9AA-FDCAC957D88C}" srcOrd="0" destOrd="0" presId="urn:microsoft.com/office/officeart/2005/8/layout/vList2"/>
    <dgm:cxn modelId="{B505CE9E-78A9-4948-B224-72195397F15C}" srcId="{39975D6D-B1A1-4193-92DD-E7E1791EF5C4}" destId="{76A8C76E-FF35-4BC2-AA29-FD83D66E1E5E}" srcOrd="3" destOrd="0" parTransId="{A36EF8A1-753C-4799-9E28-24A8D5A58A8C}" sibTransId="{91385343-641B-4A97-A6F7-E9FF5489FD3F}"/>
    <dgm:cxn modelId="{C962E2BB-ACAF-44A5-AE3E-ADE11DD4733A}" type="presOf" srcId="{66F127F4-0C37-4D18-B57C-6DABC1E70772}" destId="{121F6BE1-970C-4422-AF22-7E8A1621BD3F}" srcOrd="0" destOrd="0" presId="urn:microsoft.com/office/officeart/2005/8/layout/vList2"/>
    <dgm:cxn modelId="{8FB716BF-F77B-4141-8E2C-6608916B048F}" type="presOf" srcId="{E4E6AC52-32B8-448F-BD46-8FE42A0457AC}" destId="{CC5175B3-1C7B-45E5-A10B-BDAFCCD834B2}" srcOrd="0" destOrd="1" presId="urn:microsoft.com/office/officeart/2005/8/layout/vList2"/>
    <dgm:cxn modelId="{3B832ABF-DF2E-41AC-BEC8-3F4ACD353674}" srcId="{39975D6D-B1A1-4193-92DD-E7E1791EF5C4}" destId="{E4E6AC52-32B8-448F-BD46-8FE42A0457AC}" srcOrd="1" destOrd="0" parTransId="{D2B6FDBA-A2B4-4EAE-A957-5C49C07C4DB7}" sibTransId="{24AEF64E-8244-49FE-9630-9AF70F656614}"/>
    <dgm:cxn modelId="{EBADD1C5-012C-4858-8476-A1C7A1E240D2}" type="presOf" srcId="{89BC41DE-644A-4F34-A466-A2AFF119A1DD}" destId="{CC5175B3-1C7B-45E5-A10B-BDAFCCD834B2}" srcOrd="0" destOrd="2" presId="urn:microsoft.com/office/officeart/2005/8/layout/vList2"/>
    <dgm:cxn modelId="{A5CCC6E9-6844-4ECD-B9E4-4338699EEB22}" type="presOf" srcId="{76A8C76E-FF35-4BC2-AA29-FD83D66E1E5E}" destId="{CC5175B3-1C7B-45E5-A10B-BDAFCCD834B2}" srcOrd="0" destOrd="3" presId="urn:microsoft.com/office/officeart/2005/8/layout/vList2"/>
    <dgm:cxn modelId="{B4F4D2EA-0B0E-48F0-80AB-B767B31CD0B8}" srcId="{66F127F4-0C37-4D18-B57C-6DABC1E70772}" destId="{39975D6D-B1A1-4193-92DD-E7E1791EF5C4}" srcOrd="0" destOrd="0" parTransId="{DBCCB0C6-FF6C-4081-9579-90454EB8F12F}" sibTransId="{F898B562-3845-4C7B-92EB-0F530A98A5C8}"/>
    <dgm:cxn modelId="{1A47FFFB-9C68-420C-8E1A-0DF508172792}" srcId="{39975D6D-B1A1-4193-92DD-E7E1791EF5C4}" destId="{89BC41DE-644A-4F34-A466-A2AFF119A1DD}" srcOrd="2" destOrd="0" parTransId="{FCA9E35A-25D2-4099-97C5-BA02711C87DC}" sibTransId="{EFFB01DF-0F9B-40E7-9F5B-AF001EC378C9}"/>
    <dgm:cxn modelId="{FE3EFC8C-9AC3-47C4-B8C5-5C3D7CB2F494}" type="presParOf" srcId="{121F6BE1-970C-4422-AF22-7E8A1621BD3F}" destId="{D52B06AB-78D2-43E6-A9AA-FDCAC957D88C}" srcOrd="0" destOrd="0" presId="urn:microsoft.com/office/officeart/2005/8/layout/vList2"/>
    <dgm:cxn modelId="{B08421FB-1B44-47D5-8C22-C25AD7824A88}" type="presParOf" srcId="{121F6BE1-970C-4422-AF22-7E8A1621BD3F}" destId="{CC5175B3-1C7B-45E5-A10B-BDAFCCD834B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F76770-1B47-4A4D-86ED-1AAE886D7B4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425480-C741-4B32-9C24-2C286DF9A3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Hardware</a:t>
          </a:r>
          <a:r>
            <a:rPr lang="en-US"/>
            <a:t>:</a:t>
          </a:r>
        </a:p>
      </dgm:t>
    </dgm:pt>
    <dgm:pt modelId="{2C7CFE87-A4B8-4E25-8332-1ED4004F2809}" type="parTrans" cxnId="{47D15130-5B81-4031-A130-D7F2E6B17F41}">
      <dgm:prSet/>
      <dgm:spPr/>
      <dgm:t>
        <a:bodyPr/>
        <a:lstStyle/>
        <a:p>
          <a:endParaRPr lang="en-US"/>
        </a:p>
      </dgm:t>
    </dgm:pt>
    <dgm:pt modelId="{CC5D0EAC-D5BE-466D-B1EA-16759359AEAF}" type="sibTrans" cxnId="{47D15130-5B81-4031-A130-D7F2E6B17F41}">
      <dgm:prSet/>
      <dgm:spPr/>
      <dgm:t>
        <a:bodyPr/>
        <a:lstStyle/>
        <a:p>
          <a:endParaRPr lang="en-US"/>
        </a:p>
      </dgm:t>
    </dgm:pt>
    <dgm:pt modelId="{306A15E2-2856-467B-8C6E-846F8BF19C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Personal Computers or Laptops with Max version 8 installed and setup.</a:t>
          </a:r>
        </a:p>
      </dgm:t>
    </dgm:pt>
    <dgm:pt modelId="{32B28064-52EC-4541-AED5-42A557F07A49}" type="parTrans" cxnId="{ECAA4BC9-9A8D-42B6-B647-99E70AE784A6}">
      <dgm:prSet/>
      <dgm:spPr/>
      <dgm:t>
        <a:bodyPr/>
        <a:lstStyle/>
        <a:p>
          <a:endParaRPr lang="en-US"/>
        </a:p>
      </dgm:t>
    </dgm:pt>
    <dgm:pt modelId="{D3C2435E-9F2D-4D7A-9B83-6D38D3297AF9}" type="sibTrans" cxnId="{ECAA4BC9-9A8D-42B6-B647-99E70AE784A6}">
      <dgm:prSet/>
      <dgm:spPr/>
      <dgm:t>
        <a:bodyPr/>
        <a:lstStyle/>
        <a:p>
          <a:endParaRPr lang="en-US"/>
        </a:p>
      </dgm:t>
    </dgm:pt>
    <dgm:pt modelId="{FF3EC81A-9ACF-42CC-9BAD-53907C8EBE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 Microphone/In-built microphone.</a:t>
          </a:r>
        </a:p>
      </dgm:t>
    </dgm:pt>
    <dgm:pt modelId="{D98CF29D-37F1-43DE-94B3-2A762C84207C}" type="parTrans" cxnId="{B75AC3A1-49A3-4382-A414-BF98FBED6E5C}">
      <dgm:prSet/>
      <dgm:spPr/>
      <dgm:t>
        <a:bodyPr/>
        <a:lstStyle/>
        <a:p>
          <a:endParaRPr lang="en-US"/>
        </a:p>
      </dgm:t>
    </dgm:pt>
    <dgm:pt modelId="{2DABBDD2-3D5C-4AEE-9B9F-FB2AEB294319}" type="sibTrans" cxnId="{B75AC3A1-49A3-4382-A414-BF98FBED6E5C}">
      <dgm:prSet/>
      <dgm:spPr/>
      <dgm:t>
        <a:bodyPr/>
        <a:lstStyle/>
        <a:p>
          <a:endParaRPr lang="en-US"/>
        </a:p>
      </dgm:t>
    </dgm:pt>
    <dgm:pt modelId="{AD5E67D0-D786-4164-84E9-01DDF79AED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Keyboard.</a:t>
          </a:r>
        </a:p>
      </dgm:t>
    </dgm:pt>
    <dgm:pt modelId="{83A26BA4-FBC3-4F89-90D0-274DC39D31F3}" type="parTrans" cxnId="{D3710AB7-80C3-43EF-AC36-359FD2BC49E2}">
      <dgm:prSet/>
      <dgm:spPr/>
      <dgm:t>
        <a:bodyPr/>
        <a:lstStyle/>
        <a:p>
          <a:endParaRPr lang="en-US"/>
        </a:p>
      </dgm:t>
    </dgm:pt>
    <dgm:pt modelId="{DC1ABF88-1889-4251-BF18-21E814D48630}" type="sibTrans" cxnId="{D3710AB7-80C3-43EF-AC36-359FD2BC49E2}">
      <dgm:prSet/>
      <dgm:spPr/>
      <dgm:t>
        <a:bodyPr/>
        <a:lstStyle/>
        <a:p>
          <a:endParaRPr lang="en-US"/>
        </a:p>
      </dgm:t>
    </dgm:pt>
    <dgm:pt modelId="{94F9E269-9996-4910-A6B2-93065963AA5B}" type="pres">
      <dgm:prSet presAssocID="{84F76770-1B47-4A4D-86ED-1AAE886D7B42}" presName="root" presStyleCnt="0">
        <dgm:presLayoutVars>
          <dgm:dir/>
          <dgm:resizeHandles val="exact"/>
        </dgm:presLayoutVars>
      </dgm:prSet>
      <dgm:spPr/>
    </dgm:pt>
    <dgm:pt modelId="{ABDC4784-AB5C-495F-A4FA-54855F92B9CB}" type="pres">
      <dgm:prSet presAssocID="{15425480-C741-4B32-9C24-2C286DF9A3FF}" presName="compNode" presStyleCnt="0"/>
      <dgm:spPr/>
    </dgm:pt>
    <dgm:pt modelId="{94D407BA-2A3C-4DBB-9E84-86CAD00F3337}" type="pres">
      <dgm:prSet presAssocID="{15425480-C741-4B32-9C24-2C286DF9A3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BB404CD-47FC-4B2B-B672-5BF6E9930732}" type="pres">
      <dgm:prSet presAssocID="{15425480-C741-4B32-9C24-2C286DF9A3FF}" presName="spaceRect" presStyleCnt="0"/>
      <dgm:spPr/>
    </dgm:pt>
    <dgm:pt modelId="{A3ECDF1B-1298-41D9-A04F-4BC7EDC9B3DA}" type="pres">
      <dgm:prSet presAssocID="{15425480-C741-4B32-9C24-2C286DF9A3FF}" presName="textRect" presStyleLbl="revTx" presStyleIdx="0" presStyleCnt="4">
        <dgm:presLayoutVars>
          <dgm:chMax val="1"/>
          <dgm:chPref val="1"/>
        </dgm:presLayoutVars>
      </dgm:prSet>
      <dgm:spPr/>
    </dgm:pt>
    <dgm:pt modelId="{C4FD67D8-2435-4CA8-BB6F-712A7D462FD6}" type="pres">
      <dgm:prSet presAssocID="{CC5D0EAC-D5BE-466D-B1EA-16759359AEAF}" presName="sibTrans" presStyleCnt="0"/>
      <dgm:spPr/>
    </dgm:pt>
    <dgm:pt modelId="{3938FD59-1952-4BAD-AB2F-10C23BC68662}" type="pres">
      <dgm:prSet presAssocID="{306A15E2-2856-467B-8C6E-846F8BF19C6A}" presName="compNode" presStyleCnt="0"/>
      <dgm:spPr/>
    </dgm:pt>
    <dgm:pt modelId="{9DE1D667-27FE-4BAE-BACF-BBF895DA6221}" type="pres">
      <dgm:prSet presAssocID="{306A15E2-2856-467B-8C6E-846F8BF19C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B9F9046-04BE-43A8-83FF-80C8CF805EB7}" type="pres">
      <dgm:prSet presAssocID="{306A15E2-2856-467B-8C6E-846F8BF19C6A}" presName="spaceRect" presStyleCnt="0"/>
      <dgm:spPr/>
    </dgm:pt>
    <dgm:pt modelId="{6AF942EF-B650-4676-8247-A4377841BCA0}" type="pres">
      <dgm:prSet presAssocID="{306A15E2-2856-467B-8C6E-846F8BF19C6A}" presName="textRect" presStyleLbl="revTx" presStyleIdx="1" presStyleCnt="4">
        <dgm:presLayoutVars>
          <dgm:chMax val="1"/>
          <dgm:chPref val="1"/>
        </dgm:presLayoutVars>
      </dgm:prSet>
      <dgm:spPr/>
    </dgm:pt>
    <dgm:pt modelId="{3CA8A2E8-8040-450A-A426-04E9B0744FFB}" type="pres">
      <dgm:prSet presAssocID="{D3C2435E-9F2D-4D7A-9B83-6D38D3297AF9}" presName="sibTrans" presStyleCnt="0"/>
      <dgm:spPr/>
    </dgm:pt>
    <dgm:pt modelId="{C27B78A4-CB51-4A3B-BC20-4A02F804ECF5}" type="pres">
      <dgm:prSet presAssocID="{FF3EC81A-9ACF-42CC-9BAD-53907C8EBE36}" presName="compNode" presStyleCnt="0"/>
      <dgm:spPr/>
    </dgm:pt>
    <dgm:pt modelId="{8ACFC50F-3EB9-427B-A554-11A74ABE6744}" type="pres">
      <dgm:prSet presAssocID="{FF3EC81A-9ACF-42CC-9BAD-53907C8EBE3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01B714FE-4E4E-424A-AAC2-68808CE09277}" type="pres">
      <dgm:prSet presAssocID="{FF3EC81A-9ACF-42CC-9BAD-53907C8EBE36}" presName="spaceRect" presStyleCnt="0"/>
      <dgm:spPr/>
    </dgm:pt>
    <dgm:pt modelId="{C0495F04-C8DF-42DD-9A01-DA06BFA73D07}" type="pres">
      <dgm:prSet presAssocID="{FF3EC81A-9ACF-42CC-9BAD-53907C8EBE36}" presName="textRect" presStyleLbl="revTx" presStyleIdx="2" presStyleCnt="4">
        <dgm:presLayoutVars>
          <dgm:chMax val="1"/>
          <dgm:chPref val="1"/>
        </dgm:presLayoutVars>
      </dgm:prSet>
      <dgm:spPr/>
    </dgm:pt>
    <dgm:pt modelId="{E99B7C6E-CCF3-47C1-B99B-1700FDBFD73F}" type="pres">
      <dgm:prSet presAssocID="{2DABBDD2-3D5C-4AEE-9B9F-FB2AEB294319}" presName="sibTrans" presStyleCnt="0"/>
      <dgm:spPr/>
    </dgm:pt>
    <dgm:pt modelId="{039C298B-13A5-46B0-863B-5FE7FAA44123}" type="pres">
      <dgm:prSet presAssocID="{AD5E67D0-D786-4164-84E9-01DDF79AED9D}" presName="compNode" presStyleCnt="0"/>
      <dgm:spPr/>
    </dgm:pt>
    <dgm:pt modelId="{ACEEBDE4-B71A-4889-8EB0-5E5113119AE5}" type="pres">
      <dgm:prSet presAssocID="{AD5E67D0-D786-4164-84E9-01DDF79AED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ano"/>
        </a:ext>
      </dgm:extLst>
    </dgm:pt>
    <dgm:pt modelId="{24B59C5F-6448-46D6-B964-B8A07644F716}" type="pres">
      <dgm:prSet presAssocID="{AD5E67D0-D786-4164-84E9-01DDF79AED9D}" presName="spaceRect" presStyleCnt="0"/>
      <dgm:spPr/>
    </dgm:pt>
    <dgm:pt modelId="{1D8ACE21-1E43-4C39-8888-50F36BC63947}" type="pres">
      <dgm:prSet presAssocID="{AD5E67D0-D786-4164-84E9-01DDF79AED9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A10772D-9280-486F-A7C2-E39880B433EB}" type="presOf" srcId="{FF3EC81A-9ACF-42CC-9BAD-53907C8EBE36}" destId="{C0495F04-C8DF-42DD-9A01-DA06BFA73D07}" srcOrd="0" destOrd="0" presId="urn:microsoft.com/office/officeart/2018/2/layout/IconLabelList"/>
    <dgm:cxn modelId="{47D15130-5B81-4031-A130-D7F2E6B17F41}" srcId="{84F76770-1B47-4A4D-86ED-1AAE886D7B42}" destId="{15425480-C741-4B32-9C24-2C286DF9A3FF}" srcOrd="0" destOrd="0" parTransId="{2C7CFE87-A4B8-4E25-8332-1ED4004F2809}" sibTransId="{CC5D0EAC-D5BE-466D-B1EA-16759359AEAF}"/>
    <dgm:cxn modelId="{4EEFB260-CB90-4B39-B171-DEBEB21F1978}" type="presOf" srcId="{84F76770-1B47-4A4D-86ED-1AAE886D7B42}" destId="{94F9E269-9996-4910-A6B2-93065963AA5B}" srcOrd="0" destOrd="0" presId="urn:microsoft.com/office/officeart/2018/2/layout/IconLabelList"/>
    <dgm:cxn modelId="{60E6DD85-3157-4608-BFA1-7819B3BC554E}" type="presOf" srcId="{15425480-C741-4B32-9C24-2C286DF9A3FF}" destId="{A3ECDF1B-1298-41D9-A04F-4BC7EDC9B3DA}" srcOrd="0" destOrd="0" presId="urn:microsoft.com/office/officeart/2018/2/layout/IconLabelList"/>
    <dgm:cxn modelId="{F772568B-8925-4A20-982B-9567E864FFC6}" type="presOf" srcId="{306A15E2-2856-467B-8C6E-846F8BF19C6A}" destId="{6AF942EF-B650-4676-8247-A4377841BCA0}" srcOrd="0" destOrd="0" presId="urn:microsoft.com/office/officeart/2018/2/layout/IconLabelList"/>
    <dgm:cxn modelId="{B75AC3A1-49A3-4382-A414-BF98FBED6E5C}" srcId="{84F76770-1B47-4A4D-86ED-1AAE886D7B42}" destId="{FF3EC81A-9ACF-42CC-9BAD-53907C8EBE36}" srcOrd="2" destOrd="0" parTransId="{D98CF29D-37F1-43DE-94B3-2A762C84207C}" sibTransId="{2DABBDD2-3D5C-4AEE-9B9F-FB2AEB294319}"/>
    <dgm:cxn modelId="{D3710AB7-80C3-43EF-AC36-359FD2BC49E2}" srcId="{84F76770-1B47-4A4D-86ED-1AAE886D7B42}" destId="{AD5E67D0-D786-4164-84E9-01DDF79AED9D}" srcOrd="3" destOrd="0" parTransId="{83A26BA4-FBC3-4F89-90D0-274DC39D31F3}" sibTransId="{DC1ABF88-1889-4251-BF18-21E814D48630}"/>
    <dgm:cxn modelId="{ECAA4BC9-9A8D-42B6-B647-99E70AE784A6}" srcId="{84F76770-1B47-4A4D-86ED-1AAE886D7B42}" destId="{306A15E2-2856-467B-8C6E-846F8BF19C6A}" srcOrd="1" destOrd="0" parTransId="{32B28064-52EC-4541-AED5-42A557F07A49}" sibTransId="{D3C2435E-9F2D-4D7A-9B83-6D38D3297AF9}"/>
    <dgm:cxn modelId="{460DD7FC-1620-4E66-9E1B-E299D62B2937}" type="presOf" srcId="{AD5E67D0-D786-4164-84E9-01DDF79AED9D}" destId="{1D8ACE21-1E43-4C39-8888-50F36BC63947}" srcOrd="0" destOrd="0" presId="urn:microsoft.com/office/officeart/2018/2/layout/IconLabelList"/>
    <dgm:cxn modelId="{DEF79686-33EC-4863-BBDC-790939C94397}" type="presParOf" srcId="{94F9E269-9996-4910-A6B2-93065963AA5B}" destId="{ABDC4784-AB5C-495F-A4FA-54855F92B9CB}" srcOrd="0" destOrd="0" presId="urn:microsoft.com/office/officeart/2018/2/layout/IconLabelList"/>
    <dgm:cxn modelId="{B7F92F88-60E5-4C9F-B746-B546D9C605C0}" type="presParOf" srcId="{ABDC4784-AB5C-495F-A4FA-54855F92B9CB}" destId="{94D407BA-2A3C-4DBB-9E84-86CAD00F3337}" srcOrd="0" destOrd="0" presId="urn:microsoft.com/office/officeart/2018/2/layout/IconLabelList"/>
    <dgm:cxn modelId="{EC4894CF-E65E-48FC-AD33-7335FDA38758}" type="presParOf" srcId="{ABDC4784-AB5C-495F-A4FA-54855F92B9CB}" destId="{2BB404CD-47FC-4B2B-B672-5BF6E9930732}" srcOrd="1" destOrd="0" presId="urn:microsoft.com/office/officeart/2018/2/layout/IconLabelList"/>
    <dgm:cxn modelId="{285FCCBA-9B35-4260-A555-3E6C9388B1B9}" type="presParOf" srcId="{ABDC4784-AB5C-495F-A4FA-54855F92B9CB}" destId="{A3ECDF1B-1298-41D9-A04F-4BC7EDC9B3DA}" srcOrd="2" destOrd="0" presId="urn:microsoft.com/office/officeart/2018/2/layout/IconLabelList"/>
    <dgm:cxn modelId="{53996B03-57F3-4268-BCA6-E61A80F1E601}" type="presParOf" srcId="{94F9E269-9996-4910-A6B2-93065963AA5B}" destId="{C4FD67D8-2435-4CA8-BB6F-712A7D462FD6}" srcOrd="1" destOrd="0" presId="urn:microsoft.com/office/officeart/2018/2/layout/IconLabelList"/>
    <dgm:cxn modelId="{F330A732-8A02-4C94-B147-5F1BD558BD80}" type="presParOf" srcId="{94F9E269-9996-4910-A6B2-93065963AA5B}" destId="{3938FD59-1952-4BAD-AB2F-10C23BC68662}" srcOrd="2" destOrd="0" presId="urn:microsoft.com/office/officeart/2018/2/layout/IconLabelList"/>
    <dgm:cxn modelId="{E267C1E5-A8E8-40E7-88D2-B5045980E3A8}" type="presParOf" srcId="{3938FD59-1952-4BAD-AB2F-10C23BC68662}" destId="{9DE1D667-27FE-4BAE-BACF-BBF895DA6221}" srcOrd="0" destOrd="0" presId="urn:microsoft.com/office/officeart/2018/2/layout/IconLabelList"/>
    <dgm:cxn modelId="{11A76596-CD26-4F96-8210-3938E542D38B}" type="presParOf" srcId="{3938FD59-1952-4BAD-AB2F-10C23BC68662}" destId="{EB9F9046-04BE-43A8-83FF-80C8CF805EB7}" srcOrd="1" destOrd="0" presId="urn:microsoft.com/office/officeart/2018/2/layout/IconLabelList"/>
    <dgm:cxn modelId="{75A7B511-5094-49F9-8BDD-EC38F6822472}" type="presParOf" srcId="{3938FD59-1952-4BAD-AB2F-10C23BC68662}" destId="{6AF942EF-B650-4676-8247-A4377841BCA0}" srcOrd="2" destOrd="0" presId="urn:microsoft.com/office/officeart/2018/2/layout/IconLabelList"/>
    <dgm:cxn modelId="{B77D01C1-B7EF-43C9-9758-3B5297C34EBC}" type="presParOf" srcId="{94F9E269-9996-4910-A6B2-93065963AA5B}" destId="{3CA8A2E8-8040-450A-A426-04E9B0744FFB}" srcOrd="3" destOrd="0" presId="urn:microsoft.com/office/officeart/2018/2/layout/IconLabelList"/>
    <dgm:cxn modelId="{76B7603F-7E80-4A47-B288-117C31F1469F}" type="presParOf" srcId="{94F9E269-9996-4910-A6B2-93065963AA5B}" destId="{C27B78A4-CB51-4A3B-BC20-4A02F804ECF5}" srcOrd="4" destOrd="0" presId="urn:microsoft.com/office/officeart/2018/2/layout/IconLabelList"/>
    <dgm:cxn modelId="{A57FACF3-51FB-4898-A585-D040111BB50B}" type="presParOf" srcId="{C27B78A4-CB51-4A3B-BC20-4A02F804ECF5}" destId="{8ACFC50F-3EB9-427B-A554-11A74ABE6744}" srcOrd="0" destOrd="0" presId="urn:microsoft.com/office/officeart/2018/2/layout/IconLabelList"/>
    <dgm:cxn modelId="{5BF2BF6A-39D2-47B2-88DD-1450B077B713}" type="presParOf" srcId="{C27B78A4-CB51-4A3B-BC20-4A02F804ECF5}" destId="{01B714FE-4E4E-424A-AAC2-68808CE09277}" srcOrd="1" destOrd="0" presId="urn:microsoft.com/office/officeart/2018/2/layout/IconLabelList"/>
    <dgm:cxn modelId="{96AC984F-7115-4F1B-BC43-57CA8DF587A1}" type="presParOf" srcId="{C27B78A4-CB51-4A3B-BC20-4A02F804ECF5}" destId="{C0495F04-C8DF-42DD-9A01-DA06BFA73D07}" srcOrd="2" destOrd="0" presId="urn:microsoft.com/office/officeart/2018/2/layout/IconLabelList"/>
    <dgm:cxn modelId="{F0F277B3-B91D-4DAC-8F1F-367586D83BB3}" type="presParOf" srcId="{94F9E269-9996-4910-A6B2-93065963AA5B}" destId="{E99B7C6E-CCF3-47C1-B99B-1700FDBFD73F}" srcOrd="5" destOrd="0" presId="urn:microsoft.com/office/officeart/2018/2/layout/IconLabelList"/>
    <dgm:cxn modelId="{BE9547D2-5A8A-455C-931E-19F1F4D08A92}" type="presParOf" srcId="{94F9E269-9996-4910-A6B2-93065963AA5B}" destId="{039C298B-13A5-46B0-863B-5FE7FAA44123}" srcOrd="6" destOrd="0" presId="urn:microsoft.com/office/officeart/2018/2/layout/IconLabelList"/>
    <dgm:cxn modelId="{6F217C98-B013-420E-AE12-20EFAB4955CB}" type="presParOf" srcId="{039C298B-13A5-46B0-863B-5FE7FAA44123}" destId="{ACEEBDE4-B71A-4889-8EB0-5E5113119AE5}" srcOrd="0" destOrd="0" presId="urn:microsoft.com/office/officeart/2018/2/layout/IconLabelList"/>
    <dgm:cxn modelId="{90A23369-0C4F-46F9-A9BE-15A3C52D3190}" type="presParOf" srcId="{039C298B-13A5-46B0-863B-5FE7FAA44123}" destId="{24B59C5F-6448-46D6-B964-B8A07644F716}" srcOrd="1" destOrd="0" presId="urn:microsoft.com/office/officeart/2018/2/layout/IconLabelList"/>
    <dgm:cxn modelId="{AA475484-5411-46B6-8E1A-28CC2B37F40A}" type="presParOf" srcId="{039C298B-13A5-46B0-863B-5FE7FAA44123}" destId="{1D8ACE21-1E43-4C39-8888-50F36BC6394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B02667-2AE9-4127-9980-64FC68E4C0F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1052D92-3BC3-4A3A-90B0-324CCE3A648D}">
      <dgm:prSet/>
      <dgm:spPr/>
      <dgm:t>
        <a:bodyPr/>
        <a:lstStyle/>
        <a:p>
          <a:r>
            <a:rPr lang="en-US"/>
            <a:t>To implement distributed multiplayer game design of voice controlled flappy bird.</a:t>
          </a:r>
        </a:p>
      </dgm:t>
    </dgm:pt>
    <dgm:pt modelId="{C0A97294-A80F-4FFA-8F3C-DD870C2FDEB0}" type="parTrans" cxnId="{C0679458-D2F2-4498-93BC-D5A41BD1468A}">
      <dgm:prSet/>
      <dgm:spPr/>
      <dgm:t>
        <a:bodyPr/>
        <a:lstStyle/>
        <a:p>
          <a:endParaRPr lang="en-US"/>
        </a:p>
      </dgm:t>
    </dgm:pt>
    <dgm:pt modelId="{357D30EE-5FE6-4320-9ACA-DC702669FC25}" type="sibTrans" cxnId="{C0679458-D2F2-4498-93BC-D5A41BD1468A}">
      <dgm:prSet/>
      <dgm:spPr/>
      <dgm:t>
        <a:bodyPr/>
        <a:lstStyle/>
        <a:p>
          <a:endParaRPr lang="en-US"/>
        </a:p>
      </dgm:t>
    </dgm:pt>
    <dgm:pt modelId="{BFC57670-3069-4DF5-B14B-B3AA9DFFD053}">
      <dgm:prSet/>
      <dgm:spPr/>
      <dgm:t>
        <a:bodyPr/>
        <a:lstStyle/>
        <a:p>
          <a:r>
            <a:rPr lang="en-US"/>
            <a:t>It will help us in getting more insights on the effectiveness/accuracy of voice interaction in side-scrolling competitive games.</a:t>
          </a:r>
        </a:p>
      </dgm:t>
    </dgm:pt>
    <dgm:pt modelId="{857DB67A-133B-47FE-9AD7-9F241C34FE57}" type="parTrans" cxnId="{9901C324-ED12-4CE2-A647-9806189D37A3}">
      <dgm:prSet/>
      <dgm:spPr/>
      <dgm:t>
        <a:bodyPr/>
        <a:lstStyle/>
        <a:p>
          <a:endParaRPr lang="en-US"/>
        </a:p>
      </dgm:t>
    </dgm:pt>
    <dgm:pt modelId="{8F97ED29-E615-4E0E-AB38-D29FF63BD6F2}" type="sibTrans" cxnId="{9901C324-ED12-4CE2-A647-9806189D37A3}">
      <dgm:prSet/>
      <dgm:spPr/>
      <dgm:t>
        <a:bodyPr/>
        <a:lstStyle/>
        <a:p>
          <a:endParaRPr lang="en-US"/>
        </a:p>
      </dgm:t>
    </dgm:pt>
    <dgm:pt modelId="{DCE75B2C-F3EA-4161-830C-2DD4AF8A7530}" type="pres">
      <dgm:prSet presAssocID="{18B02667-2AE9-4127-9980-64FC68E4C0F2}" presName="linear" presStyleCnt="0">
        <dgm:presLayoutVars>
          <dgm:animLvl val="lvl"/>
          <dgm:resizeHandles val="exact"/>
        </dgm:presLayoutVars>
      </dgm:prSet>
      <dgm:spPr/>
    </dgm:pt>
    <dgm:pt modelId="{ADC5F47D-A82D-495A-A197-073CC071BEAC}" type="pres">
      <dgm:prSet presAssocID="{D1052D92-3BC3-4A3A-90B0-324CCE3A648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54DA5BB-90F6-4BBD-9300-EAC6B6BCB0F2}" type="pres">
      <dgm:prSet presAssocID="{357D30EE-5FE6-4320-9ACA-DC702669FC25}" presName="spacer" presStyleCnt="0"/>
      <dgm:spPr/>
    </dgm:pt>
    <dgm:pt modelId="{4DACBC67-1F9E-42B5-8353-882157794255}" type="pres">
      <dgm:prSet presAssocID="{BFC57670-3069-4DF5-B14B-B3AA9DFFD05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9130409-66C1-46AB-9D81-BBBE6B8D300F}" type="presOf" srcId="{D1052D92-3BC3-4A3A-90B0-324CCE3A648D}" destId="{ADC5F47D-A82D-495A-A197-073CC071BEAC}" srcOrd="0" destOrd="0" presId="urn:microsoft.com/office/officeart/2005/8/layout/vList2"/>
    <dgm:cxn modelId="{9901C324-ED12-4CE2-A647-9806189D37A3}" srcId="{18B02667-2AE9-4127-9980-64FC68E4C0F2}" destId="{BFC57670-3069-4DF5-B14B-B3AA9DFFD053}" srcOrd="1" destOrd="0" parTransId="{857DB67A-133B-47FE-9AD7-9F241C34FE57}" sibTransId="{8F97ED29-E615-4E0E-AB38-D29FF63BD6F2}"/>
    <dgm:cxn modelId="{EA3E2127-1BEA-435D-912D-BAB650251367}" type="presOf" srcId="{18B02667-2AE9-4127-9980-64FC68E4C0F2}" destId="{DCE75B2C-F3EA-4161-830C-2DD4AF8A7530}" srcOrd="0" destOrd="0" presId="urn:microsoft.com/office/officeart/2005/8/layout/vList2"/>
    <dgm:cxn modelId="{C0679458-D2F2-4498-93BC-D5A41BD1468A}" srcId="{18B02667-2AE9-4127-9980-64FC68E4C0F2}" destId="{D1052D92-3BC3-4A3A-90B0-324CCE3A648D}" srcOrd="0" destOrd="0" parTransId="{C0A97294-A80F-4FFA-8F3C-DD870C2FDEB0}" sibTransId="{357D30EE-5FE6-4320-9ACA-DC702669FC25}"/>
    <dgm:cxn modelId="{120DDBA4-A275-4E96-8247-F1DB9A08EF72}" type="presOf" srcId="{BFC57670-3069-4DF5-B14B-B3AA9DFFD053}" destId="{4DACBC67-1F9E-42B5-8353-882157794255}" srcOrd="0" destOrd="0" presId="urn:microsoft.com/office/officeart/2005/8/layout/vList2"/>
    <dgm:cxn modelId="{2B270355-99B2-4622-B7F3-B2B1A37DB90C}" type="presParOf" srcId="{DCE75B2C-F3EA-4161-830C-2DD4AF8A7530}" destId="{ADC5F47D-A82D-495A-A197-073CC071BEAC}" srcOrd="0" destOrd="0" presId="urn:microsoft.com/office/officeart/2005/8/layout/vList2"/>
    <dgm:cxn modelId="{B0EFF538-E479-4CDF-9F31-109D26F608A0}" type="presParOf" srcId="{DCE75B2C-F3EA-4161-830C-2DD4AF8A7530}" destId="{E54DA5BB-90F6-4BBD-9300-EAC6B6BCB0F2}" srcOrd="1" destOrd="0" presId="urn:microsoft.com/office/officeart/2005/8/layout/vList2"/>
    <dgm:cxn modelId="{85F091BC-FB08-4491-A557-6F2138D27165}" type="presParOf" srcId="{DCE75B2C-F3EA-4161-830C-2DD4AF8A7530}" destId="{4DACBC67-1F9E-42B5-8353-88215779425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A495E6-3AD9-4F31-A84F-7110B914E70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C75D1D-88EA-4D7D-A151-39532F0B176D}">
      <dgm:prSet/>
      <dgm:spPr/>
      <dgm:t>
        <a:bodyPr/>
        <a:lstStyle/>
        <a:p>
          <a:r>
            <a:rPr lang="en-US"/>
            <a:t>Fraser Allison, Marcus Carter, Martin Gibbs, and Wally Smith. Design patterns for voice</a:t>
          </a:r>
          <a:br>
            <a:rPr lang="en-US"/>
          </a:br>
          <a:r>
            <a:rPr lang="en-US"/>
            <a:t>interaction in games. In Proceedings of the 2018 Annual Symposium on Computer-Human</a:t>
          </a:r>
          <a:br>
            <a:rPr lang="en-US"/>
          </a:br>
          <a:r>
            <a:rPr lang="en-US"/>
            <a:t>Interaction in Play, pages 5–17, 2018.</a:t>
          </a:r>
        </a:p>
      </dgm:t>
    </dgm:pt>
    <dgm:pt modelId="{6420A713-E7A4-4C31-B827-3DBC2E77A001}" type="parTrans" cxnId="{8323E5FD-CD7C-4ABD-BB86-A53317A768A4}">
      <dgm:prSet/>
      <dgm:spPr/>
      <dgm:t>
        <a:bodyPr/>
        <a:lstStyle/>
        <a:p>
          <a:endParaRPr lang="en-US"/>
        </a:p>
      </dgm:t>
    </dgm:pt>
    <dgm:pt modelId="{37C81AC4-971E-49B5-954F-4EC73F7A64C2}" type="sibTrans" cxnId="{8323E5FD-CD7C-4ABD-BB86-A53317A768A4}">
      <dgm:prSet/>
      <dgm:spPr/>
      <dgm:t>
        <a:bodyPr/>
        <a:lstStyle/>
        <a:p>
          <a:endParaRPr lang="en-US"/>
        </a:p>
      </dgm:t>
    </dgm:pt>
    <dgm:pt modelId="{CBA653D6-20F4-4D65-BAB3-BC27B5B6F017}">
      <dgm:prSet/>
      <dgm:spPr/>
      <dgm:t>
        <a:bodyPr/>
        <a:lstStyle/>
        <a:p>
          <a:r>
            <a:rPr lang="en-US"/>
            <a:t>Nima Zargham, Johannes Pfau, Tobias Schnackenberg, and Rainer Malaka. “i didn’t catch that,</a:t>
          </a:r>
          <a:br>
            <a:rPr lang="en-US"/>
          </a:br>
          <a:r>
            <a:rPr lang="en-US"/>
            <a:t>but i’ll try my best”: Anticipatory error handling in a voice controlled game. In Proceedings of</a:t>
          </a:r>
          <a:br>
            <a:rPr lang="en-US"/>
          </a:br>
          <a:r>
            <a:rPr lang="en-US"/>
            <a:t>the 2022 CHI Conference on Human Factors in Computing Systems, pages 1–13, 2022.</a:t>
          </a:r>
        </a:p>
      </dgm:t>
    </dgm:pt>
    <dgm:pt modelId="{37E74C66-897A-4BCC-97BB-D2EA64021AB8}" type="parTrans" cxnId="{E443FA73-A20E-451D-A351-6BCD7BA5BE40}">
      <dgm:prSet/>
      <dgm:spPr/>
      <dgm:t>
        <a:bodyPr/>
        <a:lstStyle/>
        <a:p>
          <a:endParaRPr lang="en-US"/>
        </a:p>
      </dgm:t>
    </dgm:pt>
    <dgm:pt modelId="{48F146C2-A2E4-4176-BDAE-074F30B9A7E8}" type="sibTrans" cxnId="{E443FA73-A20E-451D-A351-6BCD7BA5BE40}">
      <dgm:prSet/>
      <dgm:spPr/>
      <dgm:t>
        <a:bodyPr/>
        <a:lstStyle/>
        <a:p>
          <a:endParaRPr lang="en-US"/>
        </a:p>
      </dgm:t>
    </dgm:pt>
    <dgm:pt modelId="{37E9A472-78EA-46F1-B4C8-60711472A198}">
      <dgm:prSet/>
      <dgm:spPr/>
      <dgm:t>
        <a:bodyPr/>
        <a:lstStyle/>
        <a:p>
          <a:r>
            <a:rPr lang="en-US"/>
            <a:t>Fernando Rocha, Pedro Machado Santa, Jorge CS Cardoso, Lu ́ıs Lucas Pereira, and Lic ́ınio</a:t>
          </a:r>
          <a:br>
            <a:rPr lang="en-US"/>
          </a:br>
          <a:r>
            <a:rPr lang="en-US"/>
            <a:t>Roque. Mapping controls on a 2d user drawn racetracks driving game-an usability assess-</a:t>
          </a:r>
          <a:br>
            <a:rPr lang="en-US"/>
          </a:br>
          <a:r>
            <a:rPr lang="en-US"/>
            <a:t>ment. In Extended Abstracts of the Annual Symposium on Computer-Human Interaction in</a:t>
          </a:r>
          <a:br>
            <a:rPr lang="en-US"/>
          </a:br>
          <a:r>
            <a:rPr lang="en-US"/>
            <a:t>Play Companion Extended Abstracts, pages 653–660, 2019.</a:t>
          </a:r>
        </a:p>
      </dgm:t>
    </dgm:pt>
    <dgm:pt modelId="{C84CC1EC-E151-483B-B605-3E3C689BAB2D}" type="parTrans" cxnId="{62ADDD18-D873-4707-B634-DA6578E62C25}">
      <dgm:prSet/>
      <dgm:spPr/>
      <dgm:t>
        <a:bodyPr/>
        <a:lstStyle/>
        <a:p>
          <a:endParaRPr lang="en-US"/>
        </a:p>
      </dgm:t>
    </dgm:pt>
    <dgm:pt modelId="{1C8AD419-1F8D-4610-92D6-7DDA4100DCE0}" type="sibTrans" cxnId="{62ADDD18-D873-4707-B634-DA6578E62C25}">
      <dgm:prSet/>
      <dgm:spPr/>
      <dgm:t>
        <a:bodyPr/>
        <a:lstStyle/>
        <a:p>
          <a:endParaRPr lang="en-US"/>
        </a:p>
      </dgm:t>
    </dgm:pt>
    <dgm:pt modelId="{DA3443D6-CD6D-4377-9FFC-8A00E7E743C0}" type="pres">
      <dgm:prSet presAssocID="{8DA495E6-3AD9-4F31-A84F-7110B914E705}" presName="linear" presStyleCnt="0">
        <dgm:presLayoutVars>
          <dgm:animLvl val="lvl"/>
          <dgm:resizeHandles val="exact"/>
        </dgm:presLayoutVars>
      </dgm:prSet>
      <dgm:spPr/>
    </dgm:pt>
    <dgm:pt modelId="{E77EE45C-1EA7-4D3A-8CDF-83E07BD3F171}" type="pres">
      <dgm:prSet presAssocID="{58C75D1D-88EA-4D7D-A151-39532F0B17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1F1D86B-76D7-4EED-B282-57B5EA4B6FA6}" type="pres">
      <dgm:prSet presAssocID="{37C81AC4-971E-49B5-954F-4EC73F7A64C2}" presName="spacer" presStyleCnt="0"/>
      <dgm:spPr/>
    </dgm:pt>
    <dgm:pt modelId="{6F070336-5EF6-41B6-8F9D-93B3AE7B6AB7}" type="pres">
      <dgm:prSet presAssocID="{CBA653D6-20F4-4D65-BAB3-BC27B5B6F0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B197C82-538C-4E4B-B0A0-49207720C951}" type="pres">
      <dgm:prSet presAssocID="{48F146C2-A2E4-4176-BDAE-074F30B9A7E8}" presName="spacer" presStyleCnt="0"/>
      <dgm:spPr/>
    </dgm:pt>
    <dgm:pt modelId="{D13CCEF6-B9EB-40DC-84FD-603B8E32A398}" type="pres">
      <dgm:prSet presAssocID="{37E9A472-78EA-46F1-B4C8-60711472A19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2ADDD18-D873-4707-B634-DA6578E62C25}" srcId="{8DA495E6-3AD9-4F31-A84F-7110B914E705}" destId="{37E9A472-78EA-46F1-B4C8-60711472A198}" srcOrd="2" destOrd="0" parTransId="{C84CC1EC-E151-483B-B605-3E3C689BAB2D}" sibTransId="{1C8AD419-1F8D-4610-92D6-7DDA4100DCE0}"/>
    <dgm:cxn modelId="{57A7875E-6BE7-40E1-9774-B2DC6B0720CC}" type="presOf" srcId="{CBA653D6-20F4-4D65-BAB3-BC27B5B6F017}" destId="{6F070336-5EF6-41B6-8F9D-93B3AE7B6AB7}" srcOrd="0" destOrd="0" presId="urn:microsoft.com/office/officeart/2005/8/layout/vList2"/>
    <dgm:cxn modelId="{E443FA73-A20E-451D-A351-6BCD7BA5BE40}" srcId="{8DA495E6-3AD9-4F31-A84F-7110B914E705}" destId="{CBA653D6-20F4-4D65-BAB3-BC27B5B6F017}" srcOrd="1" destOrd="0" parTransId="{37E74C66-897A-4BCC-97BB-D2EA64021AB8}" sibTransId="{48F146C2-A2E4-4176-BDAE-074F30B9A7E8}"/>
    <dgm:cxn modelId="{901F4D57-82DB-40AD-B228-E84A2EC2F0B3}" type="presOf" srcId="{58C75D1D-88EA-4D7D-A151-39532F0B176D}" destId="{E77EE45C-1EA7-4D3A-8CDF-83E07BD3F171}" srcOrd="0" destOrd="0" presId="urn:microsoft.com/office/officeart/2005/8/layout/vList2"/>
    <dgm:cxn modelId="{28516259-75DB-4EA2-8063-8C5028DC1159}" type="presOf" srcId="{8DA495E6-3AD9-4F31-A84F-7110B914E705}" destId="{DA3443D6-CD6D-4377-9FFC-8A00E7E743C0}" srcOrd="0" destOrd="0" presId="urn:microsoft.com/office/officeart/2005/8/layout/vList2"/>
    <dgm:cxn modelId="{4BE3D6D3-8AC8-462D-A072-5213B94B6497}" type="presOf" srcId="{37E9A472-78EA-46F1-B4C8-60711472A198}" destId="{D13CCEF6-B9EB-40DC-84FD-603B8E32A398}" srcOrd="0" destOrd="0" presId="urn:microsoft.com/office/officeart/2005/8/layout/vList2"/>
    <dgm:cxn modelId="{8323E5FD-CD7C-4ABD-BB86-A53317A768A4}" srcId="{8DA495E6-3AD9-4F31-A84F-7110B914E705}" destId="{58C75D1D-88EA-4D7D-A151-39532F0B176D}" srcOrd="0" destOrd="0" parTransId="{6420A713-E7A4-4C31-B827-3DBC2E77A001}" sibTransId="{37C81AC4-971E-49B5-954F-4EC73F7A64C2}"/>
    <dgm:cxn modelId="{DD6B037B-D252-46E5-83E0-B2FDC1D0997E}" type="presParOf" srcId="{DA3443D6-CD6D-4377-9FFC-8A00E7E743C0}" destId="{E77EE45C-1EA7-4D3A-8CDF-83E07BD3F171}" srcOrd="0" destOrd="0" presId="urn:microsoft.com/office/officeart/2005/8/layout/vList2"/>
    <dgm:cxn modelId="{63054991-220F-4858-A35F-27077BCE5C26}" type="presParOf" srcId="{DA3443D6-CD6D-4377-9FFC-8A00E7E743C0}" destId="{21F1D86B-76D7-4EED-B282-57B5EA4B6FA6}" srcOrd="1" destOrd="0" presId="urn:microsoft.com/office/officeart/2005/8/layout/vList2"/>
    <dgm:cxn modelId="{0D231732-66E3-452B-AF38-1CA93FF406F8}" type="presParOf" srcId="{DA3443D6-CD6D-4377-9FFC-8A00E7E743C0}" destId="{6F070336-5EF6-41B6-8F9D-93B3AE7B6AB7}" srcOrd="2" destOrd="0" presId="urn:microsoft.com/office/officeart/2005/8/layout/vList2"/>
    <dgm:cxn modelId="{81466D34-1BAE-47A9-A163-2C5E0DA48BDC}" type="presParOf" srcId="{DA3443D6-CD6D-4377-9FFC-8A00E7E743C0}" destId="{3B197C82-538C-4E4B-B0A0-49207720C951}" srcOrd="3" destOrd="0" presId="urn:microsoft.com/office/officeart/2005/8/layout/vList2"/>
    <dgm:cxn modelId="{2B89ADAD-CBF1-4281-B606-CB2DFD63FC47}" type="presParOf" srcId="{DA3443D6-CD6D-4377-9FFC-8A00E7E743C0}" destId="{D13CCEF6-B9EB-40DC-84FD-603B8E32A39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0D86F-5D71-4A29-8315-6EF940A72234}">
      <dsp:nvSpPr>
        <dsp:cNvPr id="0" name=""/>
        <dsp:cNvSpPr/>
      </dsp:nvSpPr>
      <dsp:spPr>
        <a:xfrm>
          <a:off x="0" y="0"/>
          <a:ext cx="72217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971ED-C989-40ED-8F62-8E8EE8C36593}">
      <dsp:nvSpPr>
        <dsp:cNvPr id="0" name=""/>
        <dsp:cNvSpPr/>
      </dsp:nvSpPr>
      <dsp:spPr>
        <a:xfrm>
          <a:off x="0" y="0"/>
          <a:ext cx="7221747" cy="1181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Exploring Visual Programming to create an interactive Flappy Bird game.</a:t>
          </a:r>
        </a:p>
      </dsp:txBody>
      <dsp:txXfrm>
        <a:off x="0" y="0"/>
        <a:ext cx="7221747" cy="1181155"/>
      </dsp:txXfrm>
    </dsp:sp>
    <dsp:sp modelId="{E1A4C1B8-3CB1-4E99-87DF-56B53A0ABA27}">
      <dsp:nvSpPr>
        <dsp:cNvPr id="0" name=""/>
        <dsp:cNvSpPr/>
      </dsp:nvSpPr>
      <dsp:spPr>
        <a:xfrm>
          <a:off x="0" y="1181155"/>
          <a:ext cx="72217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6469A-D866-403D-B86D-80EAAF6B373A}">
      <dsp:nvSpPr>
        <dsp:cNvPr id="0" name=""/>
        <dsp:cNvSpPr/>
      </dsp:nvSpPr>
      <dsp:spPr>
        <a:xfrm>
          <a:off x="0" y="1181155"/>
          <a:ext cx="7221747" cy="1181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game will require players/user to navigate the bird through obstacles using their voice pitch/gain. </a:t>
          </a:r>
        </a:p>
      </dsp:txBody>
      <dsp:txXfrm>
        <a:off x="0" y="1181155"/>
        <a:ext cx="7221747" cy="1181155"/>
      </dsp:txXfrm>
    </dsp:sp>
    <dsp:sp modelId="{8D0E1BA0-1580-4B6C-BA85-7EFD027307E5}">
      <dsp:nvSpPr>
        <dsp:cNvPr id="0" name=""/>
        <dsp:cNvSpPr/>
      </dsp:nvSpPr>
      <dsp:spPr>
        <a:xfrm>
          <a:off x="0" y="2362311"/>
          <a:ext cx="72217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1B539-EB22-4A94-94A2-676F583A1D33}">
      <dsp:nvSpPr>
        <dsp:cNvPr id="0" name=""/>
        <dsp:cNvSpPr/>
      </dsp:nvSpPr>
      <dsp:spPr>
        <a:xfrm>
          <a:off x="0" y="2362311"/>
          <a:ext cx="7221747" cy="1181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also plan to provide a navigation option via Keyboard key press additionally. We will implement a score sheet, where the user/player will be able to see their achieved score.</a:t>
          </a:r>
        </a:p>
      </dsp:txBody>
      <dsp:txXfrm>
        <a:off x="0" y="2362311"/>
        <a:ext cx="7221747" cy="1181155"/>
      </dsp:txXfrm>
    </dsp:sp>
    <dsp:sp modelId="{A2F74026-1228-49BE-A9C0-C7877A488088}">
      <dsp:nvSpPr>
        <dsp:cNvPr id="0" name=""/>
        <dsp:cNvSpPr/>
      </dsp:nvSpPr>
      <dsp:spPr>
        <a:xfrm>
          <a:off x="0" y="3543467"/>
          <a:ext cx="72217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83C88-D7DB-4AD6-BD93-34FBCCE2298F}">
      <dsp:nvSpPr>
        <dsp:cNvPr id="0" name=""/>
        <dsp:cNvSpPr/>
      </dsp:nvSpPr>
      <dsp:spPr>
        <a:xfrm>
          <a:off x="0" y="3543467"/>
          <a:ext cx="7221747" cy="1181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the bird gets hit with an obstacle, then the game is over and need to restart.</a:t>
          </a:r>
        </a:p>
      </dsp:txBody>
      <dsp:txXfrm>
        <a:off x="0" y="3543467"/>
        <a:ext cx="7221747" cy="1181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B06AB-78D2-43E6-A9AA-FDCAC957D88C}">
      <dsp:nvSpPr>
        <dsp:cNvPr id="0" name=""/>
        <dsp:cNvSpPr/>
      </dsp:nvSpPr>
      <dsp:spPr>
        <a:xfrm>
          <a:off x="0" y="20838"/>
          <a:ext cx="7400751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Game mechanics:</a:t>
          </a:r>
          <a:endParaRPr lang="en-US" sz="2800" kern="1200" dirty="0"/>
        </a:p>
      </dsp:txBody>
      <dsp:txXfrm>
        <a:off x="32784" y="53622"/>
        <a:ext cx="7335183" cy="606012"/>
      </dsp:txXfrm>
    </dsp:sp>
    <dsp:sp modelId="{CC5175B3-1C7B-45E5-A10B-BDAFCCD834B2}">
      <dsp:nvSpPr>
        <dsp:cNvPr id="0" name=""/>
        <dsp:cNvSpPr/>
      </dsp:nvSpPr>
      <dsp:spPr>
        <a:xfrm>
          <a:off x="0" y="692419"/>
          <a:ext cx="7400751" cy="301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7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1" u="none" kern="1200" dirty="0"/>
            <a:t>Background</a:t>
          </a:r>
          <a:r>
            <a:rPr lang="en-US" sz="2200" kern="1200" dirty="0"/>
            <a:t>: A side scrolling background image to display the game's background.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1" kern="1200" dirty="0"/>
            <a:t>Bird Sprite</a:t>
          </a:r>
          <a:r>
            <a:rPr lang="en-US" sz="2200" kern="1200" dirty="0"/>
            <a:t>: A Sprite that represents the player-controlled bird.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1" kern="1200" dirty="0"/>
            <a:t>Pipe Sprite</a:t>
          </a:r>
          <a:r>
            <a:rPr lang="en-US" sz="2200" kern="1200" dirty="0"/>
            <a:t>: A Sprite that represents the pipes/obstacles that the bird must navigate through.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1" kern="1200" dirty="0"/>
            <a:t>Score Counter</a:t>
          </a:r>
          <a:r>
            <a:rPr lang="en-US" sz="2200" kern="1200" dirty="0"/>
            <a:t>: A counter that keeps track of the Players/Users score.</a:t>
          </a:r>
        </a:p>
      </dsp:txBody>
      <dsp:txXfrm>
        <a:off x="0" y="692419"/>
        <a:ext cx="7400751" cy="3013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407BA-2A3C-4DBB-9E84-86CAD00F3337}">
      <dsp:nvSpPr>
        <dsp:cNvPr id="0" name=""/>
        <dsp:cNvSpPr/>
      </dsp:nvSpPr>
      <dsp:spPr>
        <a:xfrm>
          <a:off x="919492" y="243481"/>
          <a:ext cx="637558" cy="6375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CDF1B-1298-41D9-A04F-4BC7EDC9B3DA}">
      <dsp:nvSpPr>
        <dsp:cNvPr id="0" name=""/>
        <dsp:cNvSpPr/>
      </dsp:nvSpPr>
      <dsp:spPr>
        <a:xfrm>
          <a:off x="529873" y="1102611"/>
          <a:ext cx="1416796" cy="56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sng" kern="1200"/>
            <a:t>Hardware</a:t>
          </a:r>
          <a:r>
            <a:rPr lang="en-US" sz="1100" kern="1200"/>
            <a:t>:</a:t>
          </a:r>
        </a:p>
      </dsp:txBody>
      <dsp:txXfrm>
        <a:off x="529873" y="1102611"/>
        <a:ext cx="1416796" cy="566718"/>
      </dsp:txXfrm>
    </dsp:sp>
    <dsp:sp modelId="{9DE1D667-27FE-4BAE-BACF-BBF895DA6221}">
      <dsp:nvSpPr>
        <dsp:cNvPr id="0" name=""/>
        <dsp:cNvSpPr/>
      </dsp:nvSpPr>
      <dsp:spPr>
        <a:xfrm>
          <a:off x="2584228" y="243481"/>
          <a:ext cx="637558" cy="6375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942EF-B650-4676-8247-A4377841BCA0}">
      <dsp:nvSpPr>
        <dsp:cNvPr id="0" name=""/>
        <dsp:cNvSpPr/>
      </dsp:nvSpPr>
      <dsp:spPr>
        <a:xfrm>
          <a:off x="2194609" y="1102611"/>
          <a:ext cx="1416796" cy="56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Personal Computers or Laptops with Max version 8 installed and setup.</a:t>
          </a:r>
        </a:p>
      </dsp:txBody>
      <dsp:txXfrm>
        <a:off x="2194609" y="1102611"/>
        <a:ext cx="1416796" cy="566718"/>
      </dsp:txXfrm>
    </dsp:sp>
    <dsp:sp modelId="{8ACFC50F-3EB9-427B-A554-11A74ABE6744}">
      <dsp:nvSpPr>
        <dsp:cNvPr id="0" name=""/>
        <dsp:cNvSpPr/>
      </dsp:nvSpPr>
      <dsp:spPr>
        <a:xfrm>
          <a:off x="4248965" y="243481"/>
          <a:ext cx="637558" cy="6375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95F04-C8DF-42DD-9A01-DA06BFA73D07}">
      <dsp:nvSpPr>
        <dsp:cNvPr id="0" name=""/>
        <dsp:cNvSpPr/>
      </dsp:nvSpPr>
      <dsp:spPr>
        <a:xfrm>
          <a:off x="3859345" y="1102611"/>
          <a:ext cx="1416796" cy="56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 Microphone/In-built microphone.</a:t>
          </a:r>
        </a:p>
      </dsp:txBody>
      <dsp:txXfrm>
        <a:off x="3859345" y="1102611"/>
        <a:ext cx="1416796" cy="566718"/>
      </dsp:txXfrm>
    </dsp:sp>
    <dsp:sp modelId="{ACEEBDE4-B71A-4889-8EB0-5E5113119AE5}">
      <dsp:nvSpPr>
        <dsp:cNvPr id="0" name=""/>
        <dsp:cNvSpPr/>
      </dsp:nvSpPr>
      <dsp:spPr>
        <a:xfrm>
          <a:off x="2584228" y="2023529"/>
          <a:ext cx="637558" cy="6375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ACE21-1E43-4C39-8888-50F36BC63947}">
      <dsp:nvSpPr>
        <dsp:cNvPr id="0" name=""/>
        <dsp:cNvSpPr/>
      </dsp:nvSpPr>
      <dsp:spPr>
        <a:xfrm>
          <a:off x="2194609" y="2882659"/>
          <a:ext cx="1416796" cy="56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 Keyboard.</a:t>
          </a:r>
        </a:p>
      </dsp:txBody>
      <dsp:txXfrm>
        <a:off x="2194609" y="2882659"/>
        <a:ext cx="1416796" cy="5667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5F47D-A82D-495A-A197-073CC071BEAC}">
      <dsp:nvSpPr>
        <dsp:cNvPr id="0" name=""/>
        <dsp:cNvSpPr/>
      </dsp:nvSpPr>
      <dsp:spPr>
        <a:xfrm>
          <a:off x="0" y="79055"/>
          <a:ext cx="6046132" cy="218643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To implement distributed multiplayer game design of voice controlled flappy bird.</a:t>
          </a:r>
        </a:p>
      </dsp:txBody>
      <dsp:txXfrm>
        <a:off x="106733" y="185788"/>
        <a:ext cx="5832666" cy="1972971"/>
      </dsp:txXfrm>
    </dsp:sp>
    <dsp:sp modelId="{4DACBC67-1F9E-42B5-8353-882157794255}">
      <dsp:nvSpPr>
        <dsp:cNvPr id="0" name=""/>
        <dsp:cNvSpPr/>
      </dsp:nvSpPr>
      <dsp:spPr>
        <a:xfrm>
          <a:off x="0" y="2340373"/>
          <a:ext cx="6046132" cy="2186437"/>
        </a:xfrm>
        <a:prstGeom prst="roundRect">
          <a:avLst/>
        </a:prstGeom>
        <a:gradFill rotWithShape="0">
          <a:gsLst>
            <a:gs pos="0">
              <a:schemeClr val="accent5">
                <a:hueOff val="1378421"/>
                <a:satOff val="14455"/>
                <a:lumOff val="-1175"/>
                <a:alphaOff val="0"/>
                <a:tint val="96000"/>
                <a:lumMod val="104000"/>
              </a:schemeClr>
            </a:gs>
            <a:gs pos="100000">
              <a:schemeClr val="accent5">
                <a:hueOff val="1378421"/>
                <a:satOff val="14455"/>
                <a:lumOff val="-1175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It will help us in getting more insights on the effectiveness/accuracy of voice interaction in side-scrolling competitive games.</a:t>
          </a:r>
        </a:p>
      </dsp:txBody>
      <dsp:txXfrm>
        <a:off x="106733" y="2447106"/>
        <a:ext cx="5832666" cy="19729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EE45C-1EA7-4D3A-8CDF-83E07BD3F171}">
      <dsp:nvSpPr>
        <dsp:cNvPr id="0" name=""/>
        <dsp:cNvSpPr/>
      </dsp:nvSpPr>
      <dsp:spPr>
        <a:xfrm>
          <a:off x="0" y="10016"/>
          <a:ext cx="6046132" cy="15036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Fraser Allison, Marcus Carter, Martin Gibbs, and Wally Smith. Design patterns for voice</a:t>
          </a:r>
          <a:br>
            <a:rPr lang="en-US" sz="1300" kern="1200"/>
          </a:br>
          <a:r>
            <a:rPr lang="en-US" sz="1300" kern="1200"/>
            <a:t>interaction in games. In Proceedings of the 2018 Annual Symposium on Computer-Human</a:t>
          </a:r>
          <a:br>
            <a:rPr lang="en-US" sz="1300" kern="1200"/>
          </a:br>
          <a:r>
            <a:rPr lang="en-US" sz="1300" kern="1200"/>
            <a:t>Interaction in Play, pages 5–17, 2018.</a:t>
          </a:r>
        </a:p>
      </dsp:txBody>
      <dsp:txXfrm>
        <a:off x="73402" y="83418"/>
        <a:ext cx="5899328" cy="1356847"/>
      </dsp:txXfrm>
    </dsp:sp>
    <dsp:sp modelId="{6F070336-5EF6-41B6-8F9D-93B3AE7B6AB7}">
      <dsp:nvSpPr>
        <dsp:cNvPr id="0" name=""/>
        <dsp:cNvSpPr/>
      </dsp:nvSpPr>
      <dsp:spPr>
        <a:xfrm>
          <a:off x="0" y="1551107"/>
          <a:ext cx="6046132" cy="1503651"/>
        </a:xfrm>
        <a:prstGeom prst="roundRect">
          <a:avLst/>
        </a:prstGeom>
        <a:gradFill rotWithShape="0">
          <a:gsLst>
            <a:gs pos="0">
              <a:schemeClr val="accent2">
                <a:hueOff val="1053039"/>
                <a:satOff val="-12100"/>
                <a:lumOff val="5883"/>
                <a:alphaOff val="0"/>
                <a:tint val="96000"/>
                <a:lumMod val="104000"/>
              </a:schemeClr>
            </a:gs>
            <a:gs pos="100000">
              <a:schemeClr val="accent2">
                <a:hueOff val="1053039"/>
                <a:satOff val="-12100"/>
                <a:lumOff val="5883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Nima Zargham, Johannes Pfau, Tobias Schnackenberg, and Rainer Malaka. “i didn’t catch that,</a:t>
          </a:r>
          <a:br>
            <a:rPr lang="en-US" sz="1300" kern="1200"/>
          </a:br>
          <a:r>
            <a:rPr lang="en-US" sz="1300" kern="1200"/>
            <a:t>but i’ll try my best”: Anticipatory error handling in a voice controlled game. In Proceedings of</a:t>
          </a:r>
          <a:br>
            <a:rPr lang="en-US" sz="1300" kern="1200"/>
          </a:br>
          <a:r>
            <a:rPr lang="en-US" sz="1300" kern="1200"/>
            <a:t>the 2022 CHI Conference on Human Factors in Computing Systems, pages 1–13, 2022.</a:t>
          </a:r>
        </a:p>
      </dsp:txBody>
      <dsp:txXfrm>
        <a:off x="73402" y="1624509"/>
        <a:ext cx="5899328" cy="1356847"/>
      </dsp:txXfrm>
    </dsp:sp>
    <dsp:sp modelId="{D13CCEF6-B9EB-40DC-84FD-603B8E32A398}">
      <dsp:nvSpPr>
        <dsp:cNvPr id="0" name=""/>
        <dsp:cNvSpPr/>
      </dsp:nvSpPr>
      <dsp:spPr>
        <a:xfrm>
          <a:off x="0" y="3092198"/>
          <a:ext cx="6046132" cy="1503651"/>
        </a:xfrm>
        <a:prstGeom prst="roundRect">
          <a:avLst/>
        </a:prstGeom>
        <a:gradFill rotWithShape="0">
          <a:gsLst>
            <a:gs pos="0">
              <a:schemeClr val="accent2">
                <a:hueOff val="2106078"/>
                <a:satOff val="-24199"/>
                <a:lumOff val="11766"/>
                <a:alphaOff val="0"/>
                <a:tint val="96000"/>
                <a:lumMod val="104000"/>
              </a:schemeClr>
            </a:gs>
            <a:gs pos="100000">
              <a:schemeClr val="accent2">
                <a:hueOff val="2106078"/>
                <a:satOff val="-24199"/>
                <a:lumOff val="11766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Fernando Rocha, Pedro Machado Santa, Jorge CS Cardoso, Lu ́ıs Lucas Pereira, and Lic ́ınio</a:t>
          </a:r>
          <a:br>
            <a:rPr lang="en-US" sz="1300" kern="1200"/>
          </a:br>
          <a:r>
            <a:rPr lang="en-US" sz="1300" kern="1200"/>
            <a:t>Roque. Mapping controls on a 2d user drawn racetracks driving game-an usability assess-</a:t>
          </a:r>
          <a:br>
            <a:rPr lang="en-US" sz="1300" kern="1200"/>
          </a:br>
          <a:r>
            <a:rPr lang="en-US" sz="1300" kern="1200"/>
            <a:t>ment. In Extended Abstracts of the Annual Symposium on Computer-Human Interaction in</a:t>
          </a:r>
          <a:br>
            <a:rPr lang="en-US" sz="1300" kern="1200"/>
          </a:br>
          <a:r>
            <a:rPr lang="en-US" sz="1300" kern="1200"/>
            <a:t>Play Companion Extended Abstracts, pages 653–660, 2019.</a:t>
          </a:r>
        </a:p>
      </dsp:txBody>
      <dsp:txXfrm>
        <a:off x="73402" y="3165600"/>
        <a:ext cx="5899328" cy="1356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5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6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97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29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98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86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11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7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ation Title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505483"/>
            <a:ext cx="10363200" cy="1001496"/>
          </a:xfrm>
        </p:spPr>
        <p:txBody>
          <a:bodyPr anchor="t" anchorCtr="0"/>
          <a:lstStyle>
            <a:lvl1pPr algn="ctr">
              <a:defRPr sz="6000" b="1" i="0" cap="none" baseline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1530567"/>
            <a:ext cx="9144000" cy="828294"/>
          </a:xfrm>
        </p:spPr>
        <p:txBody>
          <a:bodyPr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Sub-topic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B5B5FA-38C5-9149-9DA4-F4028C9667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69977" y="2387097"/>
            <a:ext cx="6233583" cy="334963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Name of Presenter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32339FA-DA32-A74D-BF3D-0857B2EA02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1" y="2848098"/>
            <a:ext cx="4950937" cy="652749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College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C4E1DC7-B849-7A47-B34C-CA67D6F460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8194" y="2848098"/>
            <a:ext cx="4950937" cy="65274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Department or program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FD2085-EAB9-2549-BCD5-A95FA7878BBC}"/>
              </a:ext>
            </a:extLst>
          </p:cNvPr>
          <p:cNvGrpSpPr/>
          <p:nvPr userDrawn="1"/>
        </p:nvGrpSpPr>
        <p:grpSpPr>
          <a:xfrm>
            <a:off x="4905322" y="4571999"/>
            <a:ext cx="2381356" cy="1632515"/>
            <a:chOff x="4428154" y="3921547"/>
            <a:chExt cx="3330175" cy="228296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6B16DDC-AD00-BC4A-B64E-C5E7C266CBBE}"/>
                </a:ext>
              </a:extLst>
            </p:cNvPr>
            <p:cNvGrpSpPr/>
            <p:nvPr userDrawn="1"/>
          </p:nvGrpSpPr>
          <p:grpSpPr>
            <a:xfrm>
              <a:off x="5391912" y="3921547"/>
              <a:ext cx="1408176" cy="1538935"/>
              <a:chOff x="5183237" y="4557650"/>
              <a:chExt cx="1408176" cy="153893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C2D29C4-0B43-044F-8CC1-74AB3250533E}"/>
                  </a:ext>
                </a:extLst>
              </p:cNvPr>
              <p:cNvSpPr/>
              <p:nvPr/>
            </p:nvSpPr>
            <p:spPr>
              <a:xfrm>
                <a:off x="5183237" y="4557650"/>
                <a:ext cx="1408176" cy="153893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E8C6032-0945-F543-8C41-B72E7D1E8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407" y="4756048"/>
                <a:ext cx="1012320" cy="1135773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1F4964-6C51-BC42-A8C3-2823A15F39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428154" y="5666564"/>
              <a:ext cx="3330175" cy="537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38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4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44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5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9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30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6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71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67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appy_Bir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Qr code&#10;&#10;Description automatically generated">
            <a:extLst>
              <a:ext uri="{FF2B5EF4-FFF2-40B4-BE49-F238E27FC236}">
                <a16:creationId xmlns:a16="http://schemas.microsoft.com/office/drawing/2014/main" id="{D2880D96-7397-3692-58E3-C0A8B6CC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8638" y="3434032"/>
            <a:ext cx="2536525" cy="24125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F241B3-881D-EC4F-8D1A-24499950A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179" y="397934"/>
            <a:ext cx="11777139" cy="872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Flappy Bird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EDB1A81-C40C-CC4D-A7F0-5377B00FD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846" y="1473200"/>
            <a:ext cx="11777138" cy="4868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Think Visual - Concept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DFC047-0BC1-6348-964D-0972D45265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41638" y="2306638"/>
            <a:ext cx="6308195" cy="29262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dirty="0">
                <a:latin typeface="Tahoma"/>
                <a:ea typeface="Tahoma"/>
                <a:cs typeface="Tahoma"/>
              </a:rPr>
              <a:t>Preeti Maurya  |  MD Zaman  |  Rahul Garigipati   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80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993D-4310-A48C-1FFC-B6A74E62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>
            <a:norm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Outline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FA8335-13E1-BBBC-3FB7-24164BB3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6930871" cy="31242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Century Gothic"/>
                <a:ea typeface="Tahoma"/>
                <a:cs typeface="Calibri"/>
              </a:rPr>
              <a:t>Our Research has provided us with the insights on the current strategies and challenges in digital game-design.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ea typeface="Tahoma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entury Gothic"/>
                <a:ea typeface="Tahoma"/>
                <a:cs typeface="Calibri"/>
              </a:rPr>
              <a:t>Our project`s aim and focus is to make/showcase the utilization of visual programming in game development.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ea typeface="Tahoma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entury Gothic"/>
                <a:ea typeface="Tahoma"/>
                <a:cs typeface="Calibri"/>
              </a:rPr>
              <a:t>There are different dedicated tools available to design games </a:t>
            </a:r>
            <a:r>
              <a:rPr lang="en-US" dirty="0" err="1">
                <a:latin typeface="Century Gothic"/>
                <a:ea typeface="Tahoma"/>
                <a:cs typeface="Calibri"/>
              </a:rPr>
              <a:t>eg.</a:t>
            </a:r>
            <a:r>
              <a:rPr lang="en-US" dirty="0">
                <a:latin typeface="Century Gothic"/>
                <a:ea typeface="Tahoma"/>
                <a:cs typeface="Calibri"/>
              </a:rPr>
              <a:t> Unity, Max2D.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ea typeface="Tahoma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entury Gothic"/>
                <a:ea typeface="Tahoma"/>
                <a:cs typeface="Calibri"/>
              </a:rPr>
              <a:t>We want to explore the Jitter OpenGL library in Max 8 to develop a game.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ea typeface="Tahoma"/>
              <a:cs typeface="Calibri"/>
            </a:endParaRPr>
          </a:p>
        </p:txBody>
      </p:sp>
      <p:pic>
        <p:nvPicPr>
          <p:cNvPr id="11" name="Picture 4" descr="White puzzle with one red piece">
            <a:extLst>
              <a:ext uri="{FF2B5EF4-FFF2-40B4-BE49-F238E27FC236}">
                <a16:creationId xmlns:a16="http://schemas.microsoft.com/office/drawing/2014/main" id="{611A2FAF-007E-2EDF-2D20-B87D3FF77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3" r="34907" b="-2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6990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993D-4310-A48C-1FFC-B6A74E62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Tahoma"/>
                <a:ea typeface="Tahoma"/>
                <a:cs typeface="Tahoma"/>
              </a:rPr>
              <a:t>Future Scope</a:t>
            </a:r>
            <a:endParaRPr lang="en-US" sz="4000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80089DED-64B2-4427-BD4F-A7B6B283A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10">
            <a:extLst>
              <a:ext uri="{FF2B5EF4-FFF2-40B4-BE49-F238E27FC236}">
                <a16:creationId xmlns:a16="http://schemas.microsoft.com/office/drawing/2014/main" id="{5FF3252C-02E7-4CC4-BF1D-2EF2A7876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Rectangle 12">
            <a:extLst>
              <a:ext uri="{FF2B5EF4-FFF2-40B4-BE49-F238E27FC236}">
                <a16:creationId xmlns:a16="http://schemas.microsoft.com/office/drawing/2014/main" id="{C355C98C-11B6-4AF3-A4C8-1AF58E3F9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80176603-6730-15D2-6469-2BB0B5729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41000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9278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5CD50-3C71-ABD2-3742-AE64768B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3700">
                <a:latin typeface="Tahoma"/>
                <a:ea typeface="Tahoma"/>
                <a:cs typeface="Tahoma"/>
              </a:rPr>
              <a:t>References</a:t>
            </a:r>
            <a:endParaRPr lang="en-US" sz="3700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0089DED-64B2-4427-BD4F-A7B6B283A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5FF3252C-02E7-4CC4-BF1D-2EF2A7876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2">
            <a:extLst>
              <a:ext uri="{FF2B5EF4-FFF2-40B4-BE49-F238E27FC236}">
                <a16:creationId xmlns:a16="http://schemas.microsoft.com/office/drawing/2014/main" id="{C355C98C-11B6-4AF3-A4C8-1AF58E3F9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94C1997-6D9F-3F2B-BD0D-C49961820A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76059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227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40EFC-193A-C748-BB98-CE5BECD97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424" y="847726"/>
            <a:ext cx="6150510" cy="3200400"/>
          </a:xfrm>
        </p:spPr>
        <p:txBody>
          <a:bodyPr>
            <a:normAutofit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Thank You</a:t>
            </a:r>
            <a:endParaRPr lang="en-US" dirty="0"/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C568FC5D-284B-08A2-405A-C049419F6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131" y="1764334"/>
            <a:ext cx="3416888" cy="34168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85692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9" descr="Free Images : writing, creative, light, white, pen, thinking, symbol, bulb, business, lamp ...">
            <a:extLst>
              <a:ext uri="{FF2B5EF4-FFF2-40B4-BE49-F238E27FC236}">
                <a16:creationId xmlns:a16="http://schemas.microsoft.com/office/drawing/2014/main" id="{FD1BF249-27A7-A711-E9BF-32BF89DF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93" y="896482"/>
            <a:ext cx="3591463" cy="4216769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2814FE6-31B0-C0BB-43B8-18931E689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671682"/>
              </p:ext>
            </p:extLst>
          </p:nvPr>
        </p:nvGraphicFramePr>
        <p:xfrm>
          <a:off x="4277415" y="901163"/>
          <a:ext cx="7221747" cy="4724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123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F05FB-68E1-2C4E-A627-67E8635E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88" y="298450"/>
            <a:ext cx="5202237" cy="827617"/>
          </a:xfrm>
        </p:spPr>
        <p:txBody>
          <a:bodyPr anchor="b">
            <a:normAutofit/>
          </a:bodyPr>
          <a:lstStyle/>
          <a:p>
            <a:r>
              <a:rPr lang="en-US" dirty="0"/>
              <a:t>Concept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B0B00920-ADE2-281A-6A12-6877005F3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5127179" y="609600"/>
            <a:ext cx="5896868" cy="5181600"/>
          </a:xfr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76821E7-2985-B615-7698-883617542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527" y="1472522"/>
            <a:ext cx="4363557" cy="10463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cs typeface="Calibri"/>
              </a:rPr>
              <a:t>A rough sketch of how our game is going to be implemented.</a:t>
            </a:r>
            <a:endParaRPr lang="en-US" sz="2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Calibri"/>
            </a:endParaRPr>
          </a:p>
          <a:p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661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F05FB-68E1-2C4E-A627-67E8635E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17" y="365127"/>
            <a:ext cx="11542183" cy="1346729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Concept cont.</a:t>
            </a:r>
            <a:endParaRPr lang="en-US"/>
          </a:p>
        </p:txBody>
      </p:sp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5BE7AF88-28FC-E055-3DFC-C03C11BF2C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9617" y="1499054"/>
          <a:ext cx="7400751" cy="3727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D2C609AA-8B97-7684-3E7E-8BE56CD42358}"/>
              </a:ext>
            </a:extLst>
          </p:cNvPr>
          <p:cNvGrpSpPr/>
          <p:nvPr/>
        </p:nvGrpSpPr>
        <p:grpSpPr>
          <a:xfrm>
            <a:off x="8120416" y="512965"/>
            <a:ext cx="3709178" cy="4814977"/>
            <a:chOff x="8173619" y="710242"/>
            <a:chExt cx="3709178" cy="4814977"/>
          </a:xfrm>
        </p:grpSpPr>
        <p:pic>
          <p:nvPicPr>
            <p:cNvPr id="2" name="Picture 2" descr="Chart&#10;&#10;Description automatically generated">
              <a:extLst>
                <a:ext uri="{FF2B5EF4-FFF2-40B4-BE49-F238E27FC236}">
                  <a16:creationId xmlns:a16="http://schemas.microsoft.com/office/drawing/2014/main" id="{52025798-15AA-527D-38D0-B42C0778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73619" y="710242"/>
              <a:ext cx="3709178" cy="4172309"/>
            </a:xfrm>
            <a:prstGeom prst="rect">
              <a:avLst/>
            </a:prstGeom>
          </p:spPr>
        </p:pic>
        <p:pic>
          <p:nvPicPr>
            <p:cNvPr id="3" name="Picture 5">
              <a:extLst>
                <a:ext uri="{FF2B5EF4-FFF2-40B4-BE49-F238E27FC236}">
                  <a16:creationId xmlns:a16="http://schemas.microsoft.com/office/drawing/2014/main" id="{B8975E6A-D58E-82B9-CC6A-CB3A1C772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68981" y="2006361"/>
              <a:ext cx="323850" cy="228600"/>
            </a:xfrm>
            <a:prstGeom prst="rect">
              <a:avLst/>
            </a:prstGeom>
          </p:spPr>
        </p:pic>
        <p:pic>
          <p:nvPicPr>
            <p:cNvPr id="6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105897AB-664B-C9D1-A6D3-4B838A6D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9866103" y="2350698"/>
              <a:ext cx="151681" cy="948907"/>
            </a:xfrm>
            <a:prstGeom prst="rect">
              <a:avLst/>
            </a:prstGeom>
          </p:spPr>
        </p:pic>
        <p:pic>
          <p:nvPicPr>
            <p:cNvPr id="7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32D1D4FB-E400-BBCC-3681-299F623FD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800000" flipH="1">
              <a:off x="9866100" y="711678"/>
              <a:ext cx="151682" cy="992039"/>
            </a:xfrm>
            <a:prstGeom prst="rect">
              <a:avLst/>
            </a:prstGeom>
          </p:spPr>
        </p:pic>
        <p:pic>
          <p:nvPicPr>
            <p:cNvPr id="11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CDAEDBB7-EC11-9978-6D0E-67768BEF1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-10800000" flipH="1" flipV="1">
              <a:off x="11001914" y="2494473"/>
              <a:ext cx="151681" cy="891395"/>
            </a:xfrm>
            <a:prstGeom prst="rect">
              <a:avLst/>
            </a:prstGeom>
          </p:spPr>
        </p:pic>
        <p:pic>
          <p:nvPicPr>
            <p:cNvPr id="12" name="Picture 11" descr="Background pattern&#10;&#10;Description automatically generated">
              <a:extLst>
                <a:ext uri="{FF2B5EF4-FFF2-40B4-BE49-F238E27FC236}">
                  <a16:creationId xmlns:a16="http://schemas.microsoft.com/office/drawing/2014/main" id="{7D3CC0A7-080D-078A-40D2-CE5ACF5F8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800000" flipH="1">
              <a:off x="10973156" y="711676"/>
              <a:ext cx="166058" cy="1408984"/>
            </a:xfrm>
            <a:prstGeom prst="rect">
              <a:avLst/>
            </a:prstGeom>
          </p:spPr>
        </p:pic>
        <p:pic>
          <p:nvPicPr>
            <p:cNvPr id="13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EDE5949-FE47-E986-E31B-DC643057B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74966" y="4812102"/>
              <a:ext cx="3706483" cy="71311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553566-090F-DC28-56C6-EDEB10FC3A78}"/>
              </a:ext>
            </a:extLst>
          </p:cNvPr>
          <p:cNvSpPr txBox="1"/>
          <p:nvPr/>
        </p:nvSpPr>
        <p:spPr>
          <a:xfrm>
            <a:off x="7824107" y="55108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DE5B4-6D27-F9E4-0341-6C61C7143FBB}"/>
              </a:ext>
            </a:extLst>
          </p:cNvPr>
          <p:cNvSpPr txBox="1"/>
          <p:nvPr/>
        </p:nvSpPr>
        <p:spPr>
          <a:xfrm>
            <a:off x="7647214" y="5361214"/>
            <a:ext cx="417739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https://www.spriters-resource.com/mobile/flappybird/sheet/59894/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7428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1EBB1-87E5-D4C4-C4AB-476476BE3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anchor="ctr">
            <a:normAutofit/>
          </a:bodyPr>
          <a:lstStyle/>
          <a:p>
            <a:r>
              <a:rPr lang="en-US" sz="4400">
                <a:latin typeface="Tahoma"/>
                <a:ea typeface="Tahoma"/>
                <a:cs typeface="Tahoma"/>
              </a:rPr>
              <a:t>Concept contd.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8ACA1-6E86-BB81-8820-196B6884B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499" y="643467"/>
            <a:ext cx="4521480" cy="55710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dirty="0">
                <a:cs typeface="Calibri"/>
              </a:rPr>
              <a:t>Additional In-Game mechanics:</a:t>
            </a:r>
            <a:endParaRPr lang="en-US" sz="1900" dirty="0"/>
          </a:p>
          <a:p>
            <a:pPr marL="514350" indent="-514350">
              <a:buAutoNum type="alphaUcPeriod"/>
            </a:pPr>
            <a:r>
              <a:rPr lang="en-US" sz="1900" b="1" dirty="0">
                <a:cs typeface="Calibri"/>
              </a:rPr>
              <a:t>Ground Sprite</a:t>
            </a:r>
            <a:r>
              <a:rPr lang="en-US" sz="1900" dirty="0">
                <a:cs typeface="Calibri"/>
              </a:rPr>
              <a:t>: A Sprite that represents the ground where the bird is flying over.</a:t>
            </a:r>
            <a:endParaRPr lang="en-US" sz="19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Calibri"/>
            </a:endParaRPr>
          </a:p>
          <a:p>
            <a:pPr marL="514350" indent="-514350">
              <a:buAutoNum type="alphaUcPeriod"/>
            </a:pPr>
            <a:r>
              <a:rPr lang="en-US" sz="1900" b="1" dirty="0">
                <a:cs typeface="Calibri"/>
              </a:rPr>
              <a:t>Collision Detection</a:t>
            </a:r>
            <a:r>
              <a:rPr lang="en-US" sz="1900" dirty="0">
                <a:cs typeface="Calibri"/>
              </a:rPr>
              <a:t>: A function that detects when the bird collides with a pipe or the ground.</a:t>
            </a:r>
            <a:endParaRPr lang="en-US" sz="19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Calibri"/>
            </a:endParaRPr>
          </a:p>
          <a:p>
            <a:pPr marL="514350" indent="-514350">
              <a:buAutoNum type="alphaUcPeriod"/>
            </a:pPr>
            <a:r>
              <a:rPr lang="en-US" sz="1900" b="1" dirty="0">
                <a:cs typeface="Calibri"/>
              </a:rPr>
              <a:t>Gravity and Jump Mechanics</a:t>
            </a:r>
            <a:r>
              <a:rPr lang="en-US" sz="1900" dirty="0">
                <a:cs typeface="Calibri"/>
              </a:rPr>
              <a:t>: A system that stimulates the effects of gravity and allows the Players/Users to control the bird upwards movement by using their Voice Pitch/Gain </a:t>
            </a:r>
            <a:r>
              <a:rPr lang="en-US" sz="1900" dirty="0">
                <a:ea typeface="+mn-lt"/>
                <a:cs typeface="+mn-lt"/>
              </a:rPr>
              <a:t>or tapping a key.</a:t>
            </a:r>
            <a:endParaRPr lang="en-US" sz="19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514350" indent="-514350">
              <a:buAutoNum type="alphaUcPeriod"/>
            </a:pPr>
            <a:r>
              <a:rPr lang="en-US" sz="1900" b="1" dirty="0">
                <a:ea typeface="+mn-lt"/>
                <a:cs typeface="+mn-lt"/>
              </a:rPr>
              <a:t>Audio Input</a:t>
            </a:r>
            <a:r>
              <a:rPr lang="en-US" sz="1900" dirty="0">
                <a:ea typeface="+mn-lt"/>
                <a:cs typeface="+mn-lt"/>
              </a:rPr>
              <a:t>: Audio Input for when the audio is given by the user/player pitch/gain to move the bird.</a:t>
            </a:r>
            <a:endParaRPr lang="en-US" sz="19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25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4942-9D23-F68C-2601-8999B11A9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84" y="365127"/>
            <a:ext cx="11753849" cy="1346729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Technology</a:t>
            </a:r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71E882B-1289-9CEF-7C60-B29F39F4DB9D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213784" y="1825626"/>
          <a:ext cx="5806016" cy="369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A84A8-274A-06C5-78FD-DBB153EE4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806016" cy="36928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>
                <a:cs typeface="Calibri"/>
              </a:rPr>
              <a:t>Software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cs typeface="Calibri"/>
              </a:rPr>
              <a:t>We will be using the Visual Programming Language Max Version 8.</a:t>
            </a:r>
          </a:p>
          <a:p>
            <a:r>
              <a:rPr lang="en-US">
                <a:cs typeface="Calibri"/>
              </a:rPr>
              <a:t>We will be using the libraries like Jitter and OpenGL.</a:t>
            </a:r>
          </a:p>
          <a:p>
            <a:r>
              <a:rPr lang="en-US">
                <a:cs typeface="Calibri"/>
              </a:rPr>
              <a:t>We will also be implementing different Jitter Objects depending on the use cases.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73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Neon Coloured Gadgets">
            <a:extLst>
              <a:ext uri="{FF2B5EF4-FFF2-40B4-BE49-F238E27FC236}">
                <a16:creationId xmlns:a16="http://schemas.microsoft.com/office/drawing/2014/main" id="{445AD006-FA5D-4D6F-5906-E46AE939A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r="-2" b="207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101F4E-6D5C-2A2D-FC50-F7731EBA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Background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1746961-FBE9-DB93-3D5E-B8F41B091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12818"/>
            <a:ext cx="9905998" cy="36783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Research on common approaches [1] for voice-controlled game design, concludes that the recent designs are overly concerned with speech/word recognition.</a:t>
            </a:r>
          </a:p>
          <a:p>
            <a:r>
              <a:rPr lang="en-US">
                <a:ea typeface="+mn-lt"/>
                <a:cs typeface="+mn-lt"/>
              </a:rPr>
              <a:t>[2] depicts an anticipatory error handling using voice-controlled game where the game would perform in a locally optimized action in respect to goal completion and obstacle avoidance, when a command is not recognized.</a:t>
            </a:r>
          </a:p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[3] depicts the evaluation of different control schemes in a 2D</a:t>
            </a:r>
            <a:b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</a:b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game for better understanding of the user experience of the control schemes. 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184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4ED3-922C-E886-6FB9-8F453DA6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67" y="228600"/>
            <a:ext cx="3983565" cy="6184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3" name="flappy-bird-v0.1.mov">
            <a:hlinkClick r:id="" action="ppaction://media"/>
            <a:extLst>
              <a:ext uri="{FF2B5EF4-FFF2-40B4-BE49-F238E27FC236}">
                <a16:creationId xmlns:a16="http://schemas.microsoft.com/office/drawing/2014/main" id="{9E9103F6-E222-BD5E-A227-B11248A8E7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6190" y="1060874"/>
            <a:ext cx="5638207" cy="5424506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E6245D-A4ED-CFF8-2DEA-10527BC8D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906" y="1069256"/>
            <a:ext cx="5799739" cy="5460783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662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4ED3-922C-E886-6FB9-8F453DA6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94" y="577881"/>
            <a:ext cx="6003068" cy="7833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ADCCCE7-1712-9E9F-AFE7-78F3C729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90" y="469555"/>
            <a:ext cx="9402078" cy="53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7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NMSU_2019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Mesh</vt:lpstr>
      <vt:lpstr>Flappy Bird</vt:lpstr>
      <vt:lpstr>PowerPoint Presentation</vt:lpstr>
      <vt:lpstr>Concept</vt:lpstr>
      <vt:lpstr>Concept cont.</vt:lpstr>
      <vt:lpstr>Concept contd.</vt:lpstr>
      <vt:lpstr>Technology</vt:lpstr>
      <vt:lpstr>Background</vt:lpstr>
      <vt:lpstr>Demo</vt:lpstr>
      <vt:lpstr>Demo</vt:lpstr>
      <vt:lpstr>Outline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161</cp:revision>
  <dcterms:created xsi:type="dcterms:W3CDTF">2018-09-13T15:10:43Z</dcterms:created>
  <dcterms:modified xsi:type="dcterms:W3CDTF">2023-03-27T21:52:57Z</dcterms:modified>
</cp:coreProperties>
</file>